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1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  <p:sldMasterId id="2147483955" r:id="rId2"/>
    <p:sldMasterId id="2147483980" r:id="rId3"/>
    <p:sldMasterId id="2147483993" r:id="rId4"/>
    <p:sldMasterId id="2147484237" r:id="rId5"/>
    <p:sldMasterId id="2147484955" r:id="rId6"/>
    <p:sldMasterId id="2147485494" r:id="rId7"/>
    <p:sldMasterId id="2147485506" r:id="rId8"/>
    <p:sldMasterId id="2147485531" r:id="rId9"/>
    <p:sldMasterId id="2147485593" r:id="rId10"/>
    <p:sldMasterId id="2147485619" r:id="rId11"/>
    <p:sldMasterId id="2147485631" r:id="rId12"/>
  </p:sldMasterIdLst>
  <p:notesMasterIdLst>
    <p:notesMasterId r:id="rId22"/>
  </p:notesMasterIdLst>
  <p:handoutMasterIdLst>
    <p:handoutMasterId r:id="rId23"/>
  </p:handoutMasterIdLst>
  <p:sldIdLst>
    <p:sldId id="722" r:id="rId13"/>
    <p:sldId id="5836" r:id="rId14"/>
    <p:sldId id="6018" r:id="rId15"/>
    <p:sldId id="4869" r:id="rId16"/>
    <p:sldId id="5956" r:id="rId17"/>
    <p:sldId id="5957" r:id="rId18"/>
    <p:sldId id="5959" r:id="rId19"/>
    <p:sldId id="5958" r:id="rId20"/>
    <p:sldId id="6044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CDEDF2"/>
    <a:srgbClr val="FFEAFE"/>
    <a:srgbClr val="FFEFEC"/>
    <a:srgbClr val="FF0000"/>
    <a:srgbClr val="F8BFFF"/>
    <a:srgbClr val="084483"/>
    <a:srgbClr val="ED7D31"/>
    <a:srgbClr val="FFDCFD"/>
    <a:srgbClr val="ECFF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7" autoAdjust="0"/>
    <p:restoredTop sz="44320" autoAdjust="0"/>
  </p:normalViewPr>
  <p:slideViewPr>
    <p:cSldViewPr>
      <p:cViewPr varScale="1">
        <p:scale>
          <a:sx n="111" d="100"/>
          <a:sy n="111" d="100"/>
        </p:scale>
        <p:origin x="162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EF95D2-65B3-BC4E-8994-D9482C3147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480074-238B-C845-9DF1-E3B8736938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D9B9FAA0-F3AA-164C-A8BD-BFC7CCCEAE52}" type="datetimeFigureOut">
              <a:rPr lang="en-US"/>
              <a:pPr>
                <a:defRPr/>
              </a:pPr>
              <a:t>1/3/2023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1350C-FD2B-E248-96CE-E06DB4CA70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9C76E-AF9C-0049-9FFB-63472F0B4A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CEAE43-671A-134F-A694-642B51FC3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0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6C4613C-2A39-F64E-84B3-3F6A11D93F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1BAA2B-7F55-B545-81D8-BC58BCB6AAC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7F6B843C-A49F-BB4F-9599-3D41488860B0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987A64C-9D1C-0947-8690-7A7364BA5D2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047D10F-1509-E044-9AEB-E169ACB27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7BEBF0-B94A-A74D-8C8F-7CA6F41590C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BBA436-1CB7-B144-9089-6AE4863D9D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87973AD7-D932-2641-9FAC-D90A34A34A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719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7219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7973AD7-D932-2641-9FAC-D90A34A34A6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1249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67965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97084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5945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39725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87987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4CD17F-0F15-5E48-BA18-9F5D77191862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783552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4E82DFE-E98A-254F-BFEC-3824591F8463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7219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F49D761E-079B-3A43-A0C1-56738B9002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28C7A81-0A0B-D244-889C-5A3877A984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461A3A-19C1-6742-B33C-E82599843E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802AA-8BB7-3742-A18E-53EE2E571A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2903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38F5F6B-4812-ED46-9852-1A1D2FDF555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C66C216-AE14-164E-889E-205F940AC2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DF842-8045-BE40-A628-838F16121C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1204730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46064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121040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241621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CE054-F1E5-374D-A24E-887477C053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85756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2004D-7284-C244-B275-AB956C6651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10530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817D1-13B0-D341-B1C4-34616D3933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647661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67096-FD7F-A949-B565-8298951E6B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18931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077C3-3C60-8640-A1DD-3718D4D0D7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29831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41FDD-73B6-EC4A-BB35-BA0C8CCC36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093231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D2B92-4EF8-0940-9F90-1D39CCADBD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6441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5178386-4527-D04C-A145-D5B3D2603F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F9D8ABF-6230-094A-9EDE-56A9D686A9E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E305C-B8FF-454A-9CA8-EE0240EF54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980287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4B1A2-EC3E-4448-972E-E198354A3E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62736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B71B7-33A4-004A-B24D-5E8A20C1D7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85878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EE445-AD48-2049-A03E-4C865681EA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10180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603A9-60B6-0741-B15F-17172804C1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44154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6D58A-9B40-E846-A790-9B6CD5A585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91403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898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662061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285920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23461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9770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F6D0A8C-43A2-0846-A293-684F4F4134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CB41D5-9472-8642-97A1-14D9CEAC7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7CB61-AAE3-8045-AE06-1A684E2F2F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65344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99072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169297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465364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84504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3232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22738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161898"/>
            <a:ext cx="6858000" cy="2247530"/>
          </a:xfrm>
        </p:spPr>
        <p:txBody>
          <a:bodyPr anchor="ctr"/>
          <a:lstStyle>
            <a:lvl1pPr marL="0" indent="0" algn="ctr">
              <a:buNone/>
              <a:defRPr sz="2400">
                <a:latin typeface="Avenir Next" panose="020B05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5676"/>
            <a:ext cx="7772400" cy="23876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algn="ctr">
              <a:defRPr sz="4000" b="1" i="0">
                <a:solidFill>
                  <a:srgbClr val="C61065"/>
                </a:solidFill>
                <a:latin typeface="Avenir Next Demi Bold" panose="020B0503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45300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0085"/>
          </a:xfrm>
          <a:prstGeom prst="rect">
            <a:avLst/>
          </a:prstGeom>
        </p:spPr>
        <p:txBody>
          <a:bodyPr lIns="180000" tIns="72000" rIns="180000" bIns="0">
            <a:normAutofit/>
          </a:bodyPr>
          <a:lstStyle>
            <a:lvl1pPr>
              <a:defRPr sz="3200" b="1" i="0">
                <a:solidFill>
                  <a:srgbClr val="C61065"/>
                </a:solidFill>
                <a:latin typeface="Avenir Next Demi Bold" panose="020B0503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703" y="972065"/>
            <a:ext cx="8844594" cy="5384286"/>
          </a:xfrm>
        </p:spPr>
        <p:txBody>
          <a:bodyPr/>
          <a:lstStyle>
            <a:lvl1pPr>
              <a:buClr>
                <a:schemeClr val="tx1"/>
              </a:buClr>
              <a:defRPr sz="2400" b="0">
                <a:solidFill>
                  <a:schemeClr val="tx1"/>
                </a:solidFill>
                <a:latin typeface="Avenir Next" panose="020B0503020202020204" pitchFamily="34" charset="0"/>
              </a:defRPr>
            </a:lvl1pPr>
            <a:lvl2pPr marL="685800" indent="-228600">
              <a:buClr>
                <a:schemeClr val="tx1"/>
              </a:buClr>
              <a:buSzPct val="120000"/>
              <a:buFont typeface="System Font Regular"/>
              <a:buChar char="◦"/>
              <a:defRPr sz="2200" b="0" i="0">
                <a:solidFill>
                  <a:schemeClr val="tx1"/>
                </a:solidFill>
                <a:latin typeface="Avenir Next" panose="020B0503020202020204" pitchFamily="34" charset="0"/>
              </a:defRPr>
            </a:lvl2pPr>
            <a:lvl3pPr>
              <a:buClr>
                <a:schemeClr val="tx1"/>
              </a:buClr>
              <a:defRPr sz="2000" b="0">
                <a:solidFill>
                  <a:schemeClr val="tx1"/>
                </a:solidFill>
                <a:latin typeface="Avenir Next" panose="020B0503020202020204" pitchFamily="34" charset="0"/>
              </a:defRPr>
            </a:lvl3pPr>
            <a:lvl4pPr marL="1600200" indent="-228600">
              <a:buClr>
                <a:schemeClr val="tx1"/>
              </a:buClr>
              <a:buSzPct val="120000"/>
              <a:buFont typeface="System Font Regular"/>
              <a:buChar char="◦"/>
              <a:defRPr sz="2000" b="0">
                <a:solidFill>
                  <a:schemeClr val="tx1"/>
                </a:solidFill>
                <a:latin typeface="Avenir Next" panose="020B0503020202020204" pitchFamily="34" charset="0"/>
              </a:defRPr>
            </a:lvl4pPr>
            <a:lvl5pPr>
              <a:buClr>
                <a:schemeClr val="tx1"/>
              </a:buClr>
              <a:defRPr sz="2000" b="0">
                <a:solidFill>
                  <a:schemeClr val="tx1"/>
                </a:solidFill>
                <a:latin typeface="Avenir Next" panose="020B0503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3130" y="6514500"/>
            <a:ext cx="2057400" cy="365125"/>
          </a:xfrm>
        </p:spPr>
        <p:txBody>
          <a:bodyPr/>
          <a:lstStyle>
            <a:lvl1pPr>
              <a:defRPr b="1" i="0">
                <a:solidFill>
                  <a:srgbClr val="C61065"/>
                </a:solidFill>
                <a:latin typeface="Avenir Next Demi Bold" panose="020B0503020202020204" pitchFamily="34" charset="0"/>
              </a:defRPr>
            </a:lvl1pPr>
          </a:lstStyle>
          <a:p>
            <a:fld id="{0AF2B2D6-0945-9441-9A0E-00E61F40E702}" type="datetime1">
              <a:rPr lang="de-CH" smtClean="0"/>
              <a:pPr/>
              <a:t>03.01.2023</a:t>
            </a:fld>
            <a:endParaRPr lang="en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514500"/>
            <a:ext cx="3086100" cy="365125"/>
          </a:xfrm>
        </p:spPr>
        <p:txBody>
          <a:bodyPr/>
          <a:lstStyle>
            <a:lvl1pPr>
              <a:defRPr b="1" i="0">
                <a:solidFill>
                  <a:srgbClr val="C61065"/>
                </a:solidFill>
                <a:latin typeface="Avenir Next Demi Bold" panose="020B0503020202020204" pitchFamily="34" charset="0"/>
              </a:defRPr>
            </a:lvl1pPr>
          </a:lstStyle>
          <a:p>
            <a:endParaRPr lang="en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>
            <a:lvl1pPr>
              <a:defRPr b="1" i="0">
                <a:solidFill>
                  <a:srgbClr val="C61065"/>
                </a:solidFill>
                <a:latin typeface="Avenir Next Demi Bold" panose="020B0503020202020204" pitchFamily="34" charset="0"/>
              </a:defRPr>
            </a:lvl1pPr>
          </a:lstStyle>
          <a:p>
            <a:fld id="{B2A8E1B8-46DA-764A-A70B-26D693849073}" type="slidenum">
              <a:rPr lang="en-CH" smtClean="0"/>
              <a:pPr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17232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9D4990C3-AFD6-714F-9B03-BC4195478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7FB765-34D1-DF41-8747-11911A693F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B110D5-34A8-9B4C-BDB5-1EB7B2FE1E4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BBE6A7F-C792-7D49-BE9F-D64860B6D1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2D44EE-9CAA-254F-8FE6-8F96AE6ECC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6FACBA1-D57B-B34E-ACFE-02435ADE91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FC0F87B4-4192-F646-81F8-2C0C7A260D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20136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2D45177-2B41-9444-90E4-C2791D94B0D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10195A5-F3C2-4344-8977-0F2E9531C2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6311B-B26C-1843-8F22-1D34BAB78C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173308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34E7E05-FA4E-BD44-9157-DED716661F5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401F7CF-5DCE-214C-9FA5-2C32D5D021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BB808-EEB4-FC44-8F4F-57765C4617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06714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AB8189-9772-5A48-BB64-467914A6E3F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BB8798-0F73-F747-A8B5-AF2F7E5E59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F28AE-7D1E-BE4E-86DC-06E8116516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575379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276BE32-1F40-2F4E-B395-BF76BF71ED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64503EE-C424-EF40-B233-E3ABF2AFC1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35D18-7AB3-D940-8828-F8281319B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078123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59078F4-87DD-E64E-ABEA-71B20813ACC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7288BEBE-33A5-7D45-B41C-69AB0A7B66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FF28B-D01D-C149-B550-EA6BEA78AD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17059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0A5223D-518D-EE43-8DC6-24C43958C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9742B4B-02A6-B24E-9663-9E2F1432A5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161BF-1539-0F4D-A952-AF1C695384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39576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E620C32-CEC5-7E4C-AD46-21272E5C1B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0B0AD9D-0CD8-6542-9483-38DC6A45F9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1CF28-5D0E-E44A-89D4-BF041E9AC6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51883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80F4A4-9DBD-6148-8085-1E7FA6B07E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9D569E9-7671-8845-9950-BD96A92758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A8015-CC4B-4A4B-AE94-736E9EFB2E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348666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E194FBD-CBF2-CC4C-9E7F-7238D611A1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646953-367C-254B-A75B-5F851C481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EE5B3-F084-714B-A7C0-B4B44CC190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68582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857EE-B184-034E-AF43-4E3BDF9329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078EB12-998C-BB49-9975-DD36DE6E7B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A6312-4DA5-5F41-A5C2-D8D38D5DB2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42399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5B1037-11B1-C240-8627-BEB0C353C3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B0B88AB-80FC-A648-BAEC-75AB5C417C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7AF12-3046-494D-922E-3FF329FD6B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786361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AB1779-B1F7-0E41-B706-7B363575992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3BA025A2-4B27-0448-A0E8-F26FB24D2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9892E-F2B4-2C49-AE9A-35018767CEF9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6CDB1ACD-4239-5441-8DCE-52B366DC4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7EC090D-C02D-D044-83D0-1FFC33723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50D9B-087F-7C49-AFE5-F9AD5097BC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677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25BEEEA-2170-9F43-8EC9-F3136F23D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F93FF-3D34-7244-B36E-5204F826A5CD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A59EF40C-2A11-3B48-BFB0-16AAB49F0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C5DA0092-B270-AF40-B9EC-F4CF501CE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498E1-670D-D040-BAA6-886384A3A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589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AA4A58B-252F-624B-9360-749295F0226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89F3E-A361-C346-85D5-979F2CC237CE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33EF87B2-B80E-AF49-BACB-1920B29D6D9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3BF056A-8374-BC42-BC30-5004950A6C7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AAE7-C243-D34C-97D6-0313C4DE4A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740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27F00-3FAD-DB4B-B009-BA21688A2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8C979-17E9-BC44-934C-C5EDB0878512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88BD8-69A8-1D42-8EDD-534567095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46320DF-7E22-1744-865C-C4D45C082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5AC11-0F23-F642-8099-14F66C1D0E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7946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2D106-B44B-A649-A69D-D18A07041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EEE20-C875-624B-AF0A-6E9AE1BBD7B0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991D5-BC99-9646-A299-07DB91E28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F16DF255-6384-3442-9D80-769A1096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65FCA-DA27-DF47-A5E6-DFAFFE432F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1569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55F50695-07A8-7745-8ED2-FA2D7ACC1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A7627-6B44-6447-9F49-4DE1F8B2FA06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75FBDC9-F372-A149-B662-F0A155A02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E7D58A7A-56F8-BE4A-B5E2-489BED10F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1E75C-9A02-5847-902D-2A47F95313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300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19C1037-69BF-CB45-A1E1-A351E496DCB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C97218F-5A30-C249-A8A5-2ECAB45AD0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4ABED-3E16-E84E-9604-A4A8FA7BA7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04481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A26B00A-232B-C747-8274-70D0BDF22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CD87C-C64A-1D4B-84A1-51A208D403AF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D268113-5D9A-594C-9431-399E35F29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CDE35D5F-6F77-6B49-BB46-BD2165F5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E3623-C154-BA49-83B6-5140FD361B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910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05D5508C-5E14-0049-8573-70F136DE5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39FC7-43DD-1E41-8B59-A1EF3005D51D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3DCFB623-1965-B64E-BD0C-02369443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DC04BD00-0E6F-9C47-B0ED-839AFCD5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43A6F-C7DA-5E44-B3AF-6733FED425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8262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CB3B5A3-5768-B647-ADBF-28B4A06E4CA1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CD840152-C64A-D144-AE7A-41E475DE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DD66A-510D-144F-B22B-751965B3F964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43E30E6A-3009-BE49-B194-680E32FDD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3CD39DF1-55AC-0F4E-887C-960C4D163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DE0D-8130-5A45-8A70-376CA98479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506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539A4703-5BA2-EB46-948C-BD93A3564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33E997C-DFEB-304C-B432-A70CAFAB83FD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6EB2D700-1CA1-2144-822D-110241EC6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EE6F440F-CEFA-514B-86B0-6C51F081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F68D1CE-FC8E-194F-BA06-5C6B63C377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307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7201BC7-BED0-D843-93DB-22A8617BD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920F0-FEB1-2541-A059-C3FC5BE0A1E7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C49B5DAE-E24D-F744-8BAC-3CD662463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0CCC806-E2E1-C24D-A9B1-8C59BEADB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49200-EF1F-A641-8E2C-0A41573C35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13247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45A432FC-B1FC-3743-A6E8-67271640A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BAF8-A45C-F042-8FF1-CB0E04081067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1E44A229-6EF5-AB47-ADF0-812C9506B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FDE0C0A-82C9-934C-AB08-5FC4E93A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7CBC5-1D32-1A4F-8557-6B88EE5700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6020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8C0AEDB-AE72-1C4B-98C5-DD8A57B0F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3D172127-04AB-F14E-8A77-E25FA91BEE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39F5AA2-2F81-DE4D-857B-D03D37DA78D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F099C6E-3884-6249-A62E-9F695C70B3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0B983E7-8083-6541-91E7-371C364A38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EE0FBDF-FEFA-9C4C-B8C1-AA83F67044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D28897F-2C7E-7F46-B69F-DE95DCD1C7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352141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79652B2-5BA2-814B-9197-80813B25BC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2B4512-5C9F-F24B-ACE5-FEA941FA37B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264BD-5CF8-8847-9120-583B5D924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21007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503F49-5E0A-6C4C-8707-2CDE1C016B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7EAE19-43CD-0149-9535-D4749EB052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4427A-0234-FF4A-B617-45AD81C031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9871914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C81874D-6987-554F-A2A7-E1C4E08879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6FDB72E-FF27-D348-8419-B96CBBA6934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12D68-2B8E-0F43-9524-393EB5278A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66796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86B3CF1-52B7-1B4E-AE7A-0549C7D0B2A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E095FFB-C259-2E43-9A62-A1D62518E0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471CD-8D2F-4F45-9D79-5AC74AB2E2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87787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FF74D33-B557-2D4A-8CA7-6C068BEA7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02B7CEDD-20B8-6243-B7DF-B621408F7A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7057D-8804-B74F-813A-684A2729AF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669994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D416F44-F624-5048-899C-99A0F4C7AEA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4B80B40-48F5-3949-AFFD-6910D6AD59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7CE6-8CAF-1443-BB87-1F9BBECD8B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378178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F10A0E4-55E1-E344-A9A7-514DF6DE64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CA045D6-205E-8C4F-BF45-111FB3A7725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F0CEF-1A2E-4B4E-94B7-F9B11A1657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885149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245C159-7A18-D446-8CE9-9D889808189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843B3-C745-6747-AEDF-DB017023B88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B418C-E36B-F240-8932-8FB0F5F595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08409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F161BD4-BE84-8F4C-9366-F61686248C2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811B5C-E6B4-E142-A3B6-D8C754CE31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0E76B-E272-4B47-B40C-ABE8AA31BA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090535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125170-765C-1843-9206-97B56AC292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C4D52BE-7BDA-3943-867D-4DCAC5A7CE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7DE28-7A66-164E-95E7-450898FA5D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1523695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C3415BA-4F86-7645-B96B-6D52B81FB16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95352D9-45D6-C143-B112-7757F6ECFD5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576C8-4CB5-EB47-A907-7F94696BF5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287412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3AD25134-EA78-B244-BD5E-7B5D1163F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C4557B9-6B1E-2F4D-B6C2-B2A1DA603A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F4B93D-BF22-A149-BABA-90115B5D13E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DF3E3D-46D9-DB43-8730-C0994CEC1A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21A4F04-3E3C-1847-A6F0-DE424E4F54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FBFE3F-2108-1444-A8AF-58789E512E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930F04B-11B6-5640-A1E4-882842C3BE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700212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E2F54E-60B9-2F4F-89E6-30CBFA1ABA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67796C9-FBA3-3942-A3B6-53B40D25BA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3CF7A15-8D90-1445-BE37-F18227DCF4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48316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3FA9C44-8B01-8249-93D9-1383E87490C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CEF2B4A-BAB8-3D4F-9B4C-D6A6221B395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DB02DC1-0A42-4A43-BE99-F4D1DC9EAA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93429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F7DD1FF-752F-CF4C-8945-3B4238296D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7513F226-2EB8-7844-A867-B8F2BD7B39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C317A-7115-1447-A3EA-179600B564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8406497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27C71B-EDC2-1445-BBA8-6407822491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958A16-5E9C-B445-AF57-EF5CDEBF3E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AB06FE8-1E6A-3342-8236-C414132BF5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869626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02AFDBD5-081C-2C49-9625-F770FCBA5E4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5294AE6-4DF2-EC4B-9344-697D8BAF10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1B1B105-BE8E-8842-8E6D-0757A98AA2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581423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AC96CBF-A6DE-D046-A601-59A502E064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FDE946E-95D0-5A4C-B651-F48795EF13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D70267-3EB3-DF44-AB1B-3C13678813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32270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E562540-E7C4-BB43-B566-144491F47A4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05215AC-8F39-1E47-9F14-BF461372771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15B707F-67A4-DA42-816E-5DF13A099C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278699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DF044A-9556-3740-9960-C2B708761B6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75F002-2226-814E-A0B5-493B26014B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9815857-AD7B-954C-A805-6C77805197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53617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B8C2278-83B5-F34A-A426-482F7D9975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745FE-DDF7-2949-AE24-A78FFF7D0B3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5385B63-ABF2-1946-97AC-B4A44E920B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262565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5C9978C-3A26-2240-85BB-98C2D44E24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D6271E4-1979-1F4C-9E16-9D4FA0DB173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4871C2D-B2AE-A446-B995-D8BF8ACD8C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459638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ACDB55-BD39-6349-B6F6-E9BA947B984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A13895-9246-964F-A123-DC4E8E000A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1131645-0551-0E43-AA4A-B37F3BEF45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26424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BB22F3D8-372A-7E4F-BAF0-2B62E16D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2538D10A-B20C-1F4A-A69F-0F0B507B6C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23C0A52-D6B6-4A4D-BD73-5955293DBD0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03D96CF-D2B5-284A-8A3B-88E2B14F16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E92EBB-E8F1-BB42-9972-9FC2F1E39D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815D7EE-6875-8949-837F-2AE3A4F79F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800691C5-9FA5-3F46-90A7-ED5D0D102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2763628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D4116A-1656-924F-8339-968CDC00B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92E4BB7-CF8F-934D-88CB-2C51D02F649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33320-76E4-0249-8CA9-3902D97168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190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A978A423-3D9F-894F-B5AD-E1A2D46BB9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7848F5F-7FA1-4047-92D1-DE982BEA3E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479A0-53FE-6846-9177-9D957D5DB5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12498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D009077-10AD-0947-8806-7D3C25918E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347429-32EA-F843-AE5C-FC1A699EBC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AB052-3664-BF4F-993F-29369860E1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3723010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4642810-0270-CB48-A1CA-24DCF4455E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1DA97B-4E00-DC4F-B7DB-18E15C4344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EB4A5-7404-294B-999D-175F606D6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5956067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BD8FCD-1BEB-6A42-B8B1-C39ED5BE27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1A21973-5A9E-154E-A49A-033DD08EB7E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13A1E-7D24-2943-AA19-843CF9E699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89785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B659D62-F008-694B-A107-310AB43E4C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66F093A-DC6C-3444-8F25-CDFB50F79E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812E9-CA0A-8244-A046-0571FC5453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222424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96B94DE-149A-A84D-858F-4D5B428FA7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4B1C692-591D-3346-8E1A-A19CC1BBF0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001C4-BF5C-F640-BD99-70162C2025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4865588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0CA2F-7EF4-4D4B-B05E-9CD06D97C0C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EF9E563-85B6-884B-A069-BAB01B87B7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D0717-7499-9E44-845B-E851FCB169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189640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62426B-A5A0-F944-991E-0F589442A93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EBECD59-3F6D-0145-A9B5-5EE2DF859F8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9139E-1132-E74D-AAEB-A81F8150B1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224518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B00FC4D-28B2-774A-BDF5-CB3A5D1E70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DB0E60-2A7B-1B44-BB6D-97BF3A139C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C9412-F662-064D-BEDC-D33A60B08A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1760168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0E3EA30-DFF3-9C4B-9691-5C9AAB88EB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2EE262-3A13-4443-80B8-614C7A4B25F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70A1F-36EE-AC4A-B790-1CFE7EECDE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264658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A476F68-C964-6F4C-B323-CADD64DDE3D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4A41114-0EC5-4244-A8AE-388F27C4901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1C9BF-9555-1749-A87B-CA7C52D013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75484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FE7A5D5-3B98-3B4A-91BA-CD8ED2A5A9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EFE7942-9EC5-AF40-968B-2407967B1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9CDE0-5DCD-7B46-AA26-4594E19FFC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53652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3207847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136295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259404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7891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63197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7343161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1799603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208442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668476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63212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6AB2A2-A4A5-5347-AAE3-FADA1FF8F5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6606DB9-E3E9-1843-B9B4-2362ED017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B7584-59C6-714F-BE89-0E36189F28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201230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18040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23342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2404959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134840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358040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27415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17343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797085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69784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82017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F4482DE-19EA-F743-8B0C-AF1B284B229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03AB263-31E2-B64E-A81F-2C5639871A7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25E77-4C52-7848-99F4-1877F0C588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22323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391016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56555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731018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6525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905521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948639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26672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78194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48424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019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2C6B81F-42E3-BA45-9AF8-76399543A6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493C66BC-7CB9-274E-A6C9-B92762DA9C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501E58F-3A9C-DD48-B289-923861D1A91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1BD1387-A05D-394B-B8F4-FF02837F724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8D774979-90F4-4840-9857-53A7B1F74F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6F68501F-FFFE-D945-94C6-E836699281F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22DE2E1B-F139-C24D-B148-F753FB6E46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4344" name="Picture 7" descr="safari.png">
            <a:extLst>
              <a:ext uri="{FF2B5EF4-FFF2-40B4-BE49-F238E27FC236}">
                <a16:creationId xmlns:a16="http://schemas.microsoft.com/office/drawing/2014/main" id="{BC64FB04-0B55-5F44-8D26-EFDD28FAA22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24" r:id="rId2"/>
    <p:sldLayoutId id="2147485225" r:id="rId3"/>
    <p:sldLayoutId id="2147485226" r:id="rId4"/>
    <p:sldLayoutId id="2147485227" r:id="rId5"/>
    <p:sldLayoutId id="2147485228" r:id="rId6"/>
    <p:sldLayoutId id="2147485229" r:id="rId7"/>
    <p:sldLayoutId id="2147485230" r:id="rId8"/>
    <p:sldLayoutId id="2147485231" r:id="rId9"/>
    <p:sldLayoutId id="2147485232" r:id="rId10"/>
    <p:sldLayoutId id="2147485233" r:id="rId11"/>
    <p:sldLayoutId id="214748523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5C1105-7C02-0A4A-BBB4-558A73CD3ACF}" type="slidenum">
              <a:rPr lang="en-US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2" name="Picture 7" descr="safari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39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94" r:id="rId1"/>
    <p:sldLayoutId id="2147485595" r:id="rId2"/>
    <p:sldLayoutId id="2147485596" r:id="rId3"/>
    <p:sldLayoutId id="2147485597" r:id="rId4"/>
    <p:sldLayoutId id="2147485598" r:id="rId5"/>
    <p:sldLayoutId id="2147485599" r:id="rId6"/>
    <p:sldLayoutId id="2147485600" r:id="rId7"/>
    <p:sldLayoutId id="2147485601" r:id="rId8"/>
    <p:sldLayoutId id="2147485602" r:id="rId9"/>
    <p:sldLayoutId id="2147485603" r:id="rId10"/>
    <p:sldLayoutId id="2147485604" r:id="rId11"/>
    <p:sldLayoutId id="214748560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5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20" r:id="rId1"/>
    <p:sldLayoutId id="2147485621" r:id="rId2"/>
    <p:sldLayoutId id="2147485622" r:id="rId3"/>
    <p:sldLayoutId id="2147485623" r:id="rId4"/>
    <p:sldLayoutId id="2147485624" r:id="rId5"/>
    <p:sldLayoutId id="2147485625" r:id="rId6"/>
    <p:sldLayoutId id="2147485626" r:id="rId7"/>
    <p:sldLayoutId id="2147485627" r:id="rId8"/>
    <p:sldLayoutId id="2147485628" r:id="rId9"/>
    <p:sldLayoutId id="2147485629" r:id="rId10"/>
    <p:sldLayoutId id="214748563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03" y="995823"/>
            <a:ext cx="8844594" cy="5360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3130" y="643727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05127-30DF-5542-B50D-7B48EEB4325D}" type="datetime1">
              <a:rPr lang="de-CH" smtClean="0"/>
              <a:t>03.01.2023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3727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1562" y="6437271"/>
            <a:ext cx="20493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8E1B8-46DA-764A-A70B-26D693849073}" type="slidenum">
              <a:rPr lang="en-CH" smtClean="0"/>
              <a:t>‹#›</a:t>
            </a:fld>
            <a:endParaRPr lang="en-CH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00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195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32" r:id="rId1"/>
    <p:sldLayoutId id="214748563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bg1"/>
          </a:solidFill>
          <a:latin typeface="Cambria" panose="02040503050406030204" pitchFamily="18" charset="0"/>
          <a:ea typeface="APPLE LIGOTHIC MEDIUM" pitchFamily="2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0A0E6827-15C8-D447-A4FE-6DDF088FB8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F4E6558B-D79E-0043-98F6-220664313A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DE46EEF-442F-5D41-8A5E-30A426FA3E1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D8ED9886-DC67-CA49-8DA9-4C7214252D8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40979D66-0FA0-8E40-92EB-4AE393C5B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73CEE983-44B3-8348-BF71-4537AAB420E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A12130F7-CF5E-0143-A9C0-6A7DC811CC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7656" name="Picture 7" descr="safari.png">
            <a:extLst>
              <a:ext uri="{FF2B5EF4-FFF2-40B4-BE49-F238E27FC236}">
                <a16:creationId xmlns:a16="http://schemas.microsoft.com/office/drawing/2014/main" id="{7D612E43-C5EE-5048-9650-6137A6E4146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304" r:id="rId2"/>
    <p:sldLayoutId id="2147485305" r:id="rId3"/>
    <p:sldLayoutId id="2147485306" r:id="rId4"/>
    <p:sldLayoutId id="2147485307" r:id="rId5"/>
    <p:sldLayoutId id="2147485308" r:id="rId6"/>
    <p:sldLayoutId id="2147485309" r:id="rId7"/>
    <p:sldLayoutId id="2147485310" r:id="rId8"/>
    <p:sldLayoutId id="2147485311" r:id="rId9"/>
    <p:sldLayoutId id="2147485312" r:id="rId10"/>
    <p:sldLayoutId id="2147485313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36FF5B-B817-3248-B1BE-89B242E8F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9939" name="Text Placeholder 2">
            <a:extLst>
              <a:ext uri="{FF2B5EF4-FFF2-40B4-BE49-F238E27FC236}">
                <a16:creationId xmlns:a16="http://schemas.microsoft.com/office/drawing/2014/main" id="{530DFD7F-D03B-304F-B9A4-66B484C057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38DA1-3AC9-7848-8F3D-625425CFCA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35F1374-CFE1-074A-AFD7-2680A2544200}" type="datetime1">
              <a:rPr lang="en-US" altLang="en-US"/>
              <a:pPr>
                <a:defRPr/>
              </a:pPr>
              <a:t>1/3/2023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E0C30-0DC0-8140-9A88-68520FBA3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A7BE4-AC87-1643-A287-B8425B91E4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4547778-4309-4A4E-AFF8-827346471F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4" r:id="rId1"/>
    <p:sldLayoutId id="2147485315" r:id="rId2"/>
    <p:sldLayoutId id="2147485316" r:id="rId3"/>
    <p:sldLayoutId id="2147485317" r:id="rId4"/>
    <p:sldLayoutId id="2147485318" r:id="rId5"/>
    <p:sldLayoutId id="2147485319" r:id="rId6"/>
    <p:sldLayoutId id="2147485320" r:id="rId7"/>
    <p:sldLayoutId id="2147485321" r:id="rId8"/>
    <p:sldLayoutId id="2147485322" r:id="rId9"/>
    <p:sldLayoutId id="2147485323" r:id="rId10"/>
    <p:sldLayoutId id="2147485324" r:id="rId11"/>
    <p:sldLayoutId id="2147485325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>
            <a:extLst>
              <a:ext uri="{FF2B5EF4-FFF2-40B4-BE49-F238E27FC236}">
                <a16:creationId xmlns:a16="http://schemas.microsoft.com/office/drawing/2014/main" id="{50B0808F-49E2-AB42-ACBA-4E35ED922A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3251" name="Rectangle 1027">
            <a:extLst>
              <a:ext uri="{FF2B5EF4-FFF2-40B4-BE49-F238E27FC236}">
                <a16:creationId xmlns:a16="http://schemas.microsoft.com/office/drawing/2014/main" id="{562AC510-B8DF-A441-B35B-899DA7A961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CC8208DC-5F6B-E449-AF5F-DA8F53B610F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2CFAF1D-3E13-B549-BCE4-645402069D9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CF8A26E8-21FA-874A-BBD9-7AB3F548D1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3254" name="Line 1032">
            <a:extLst>
              <a:ext uri="{FF2B5EF4-FFF2-40B4-BE49-F238E27FC236}">
                <a16:creationId xmlns:a16="http://schemas.microsoft.com/office/drawing/2014/main" id="{79714397-DDB8-1D40-B2A0-37E6CD83444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5" name="Line 1033">
            <a:extLst>
              <a:ext uri="{FF2B5EF4-FFF2-40B4-BE49-F238E27FC236}">
                <a16:creationId xmlns:a16="http://schemas.microsoft.com/office/drawing/2014/main" id="{17505EFF-7EB4-CD41-8710-71671FCD9C5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3256" name="Picture 7" descr="safari.png">
            <a:extLst>
              <a:ext uri="{FF2B5EF4-FFF2-40B4-BE49-F238E27FC236}">
                <a16:creationId xmlns:a16="http://schemas.microsoft.com/office/drawing/2014/main" id="{4B855D20-735A-E147-9633-5EF53191A25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6" r:id="rId1"/>
    <p:sldLayoutId id="2147485327" r:id="rId2"/>
    <p:sldLayoutId id="2147485328" r:id="rId3"/>
    <p:sldLayoutId id="2147485329" r:id="rId4"/>
    <p:sldLayoutId id="2147485330" r:id="rId5"/>
    <p:sldLayoutId id="2147485331" r:id="rId6"/>
    <p:sldLayoutId id="2147485332" r:id="rId7"/>
    <p:sldLayoutId id="2147485333" r:id="rId8"/>
    <p:sldLayoutId id="2147485334" r:id="rId9"/>
    <p:sldLayoutId id="2147485335" r:id="rId10"/>
    <p:sldLayoutId id="214748533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AAAA2B8E-1380-824A-B8DB-CB75F19400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E388CACB-9070-D241-AEB3-F5601B9684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3334574-36A6-D841-9BF1-505C85F84C3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B81B7CC0-EA57-B64A-A380-FEE9D4D6634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2786A5A-CF13-CB4F-9A96-305D1DC0C7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B3D8C9C5-A709-DE4A-A600-A884A00AD5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4CF90C62-F606-754B-AB94-6F167773B0B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339" r:id="rId2"/>
    <p:sldLayoutId id="2147485340" r:id="rId3"/>
    <p:sldLayoutId id="2147485341" r:id="rId4"/>
    <p:sldLayoutId id="2147485342" r:id="rId5"/>
    <p:sldLayoutId id="2147485343" r:id="rId6"/>
    <p:sldLayoutId id="2147485344" r:id="rId7"/>
    <p:sldLayoutId id="2147485345" r:id="rId8"/>
    <p:sldLayoutId id="2147485346" r:id="rId9"/>
    <p:sldLayoutId id="2147485347" r:id="rId10"/>
    <p:sldLayoutId id="214748534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1026">
            <a:extLst>
              <a:ext uri="{FF2B5EF4-FFF2-40B4-BE49-F238E27FC236}">
                <a16:creationId xmlns:a16="http://schemas.microsoft.com/office/drawing/2014/main" id="{767842EF-2E87-9649-8E4C-4EF07515E6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25667" name="Rectangle 1027">
            <a:extLst>
              <a:ext uri="{FF2B5EF4-FFF2-40B4-BE49-F238E27FC236}">
                <a16:creationId xmlns:a16="http://schemas.microsoft.com/office/drawing/2014/main" id="{7F46E882-405C-294F-A176-5EB4B6E5E8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3955FDDD-00C5-1D4C-912E-1BDB0E3BD33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1267A1-BE40-C34F-A587-D92B7D4A5D5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B1C60925-3F6D-0244-A63C-8428EA4EFD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25670" name="Line 1032">
            <a:extLst>
              <a:ext uri="{FF2B5EF4-FFF2-40B4-BE49-F238E27FC236}">
                <a16:creationId xmlns:a16="http://schemas.microsoft.com/office/drawing/2014/main" id="{BEFE2080-76AE-4B40-AEAD-392FD767B1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5671" name="Line 1033">
            <a:extLst>
              <a:ext uri="{FF2B5EF4-FFF2-40B4-BE49-F238E27FC236}">
                <a16:creationId xmlns:a16="http://schemas.microsoft.com/office/drawing/2014/main" id="{23A53299-EA82-2047-A09E-6BA50065689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8" r:id="rId1"/>
    <p:sldLayoutId id="2147485257" r:id="rId2"/>
    <p:sldLayoutId id="2147485258" r:id="rId3"/>
    <p:sldLayoutId id="2147485259" r:id="rId4"/>
    <p:sldLayoutId id="2147485260" r:id="rId5"/>
    <p:sldLayoutId id="2147485261" r:id="rId6"/>
    <p:sldLayoutId id="2147485262" r:id="rId7"/>
    <p:sldLayoutId id="2147485263" r:id="rId8"/>
    <p:sldLayoutId id="2147485264" r:id="rId9"/>
    <p:sldLayoutId id="2147485265" r:id="rId10"/>
    <p:sldLayoutId id="2147485266" r:id="rId11"/>
    <p:sldLayoutId id="214748526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3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95" r:id="rId1"/>
    <p:sldLayoutId id="2147485496" r:id="rId2"/>
    <p:sldLayoutId id="2147485497" r:id="rId3"/>
    <p:sldLayoutId id="2147485498" r:id="rId4"/>
    <p:sldLayoutId id="2147485499" r:id="rId5"/>
    <p:sldLayoutId id="2147485500" r:id="rId6"/>
    <p:sldLayoutId id="2147485501" r:id="rId7"/>
    <p:sldLayoutId id="2147485502" r:id="rId8"/>
    <p:sldLayoutId id="2147485503" r:id="rId9"/>
    <p:sldLayoutId id="2147485504" r:id="rId10"/>
    <p:sldLayoutId id="214748550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6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07" r:id="rId1"/>
    <p:sldLayoutId id="2147485508" r:id="rId2"/>
    <p:sldLayoutId id="2147485509" r:id="rId3"/>
    <p:sldLayoutId id="2147485510" r:id="rId4"/>
    <p:sldLayoutId id="2147485511" r:id="rId5"/>
    <p:sldLayoutId id="2147485512" r:id="rId6"/>
    <p:sldLayoutId id="2147485513" r:id="rId7"/>
    <p:sldLayoutId id="2147485514" r:id="rId8"/>
    <p:sldLayoutId id="2147485515" r:id="rId9"/>
    <p:sldLayoutId id="2147485516" r:id="rId10"/>
    <p:sldLayoutId id="214748551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1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2" r:id="rId1"/>
    <p:sldLayoutId id="2147485533" r:id="rId2"/>
    <p:sldLayoutId id="2147485534" r:id="rId3"/>
    <p:sldLayoutId id="2147485535" r:id="rId4"/>
    <p:sldLayoutId id="2147485536" r:id="rId5"/>
    <p:sldLayoutId id="2147485537" r:id="rId6"/>
    <p:sldLayoutId id="2147485538" r:id="rId7"/>
    <p:sldLayoutId id="2147485539" r:id="rId8"/>
    <p:sldLayoutId id="2147485540" r:id="rId9"/>
    <p:sldLayoutId id="2147485541" r:id="rId10"/>
    <p:sldLayoutId id="214748554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Jisung Park</a:t>
            </a: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Fall 2022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04 January 2023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4000" dirty="0"/>
              <a:t>Cutting-Edge Research in SSDs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Outline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dirty="0"/>
              <a:t>NAND Flash Basics</a:t>
            </a:r>
          </a:p>
          <a:p>
            <a:endParaRPr lang="en-US" sz="3200" dirty="0"/>
          </a:p>
          <a:p>
            <a:r>
              <a:rPr lang="en-IN" sz="2400" dirty="0">
                <a:solidFill>
                  <a:schemeClr val="bg1">
                    <a:lumMod val="75000"/>
                  </a:schemeClr>
                </a:solidFill>
              </a:rPr>
              <a:t>Reducing Solid-State Drive Read Latency by Optimizing Read-Retry, ASPLOS 2021</a:t>
            </a:r>
          </a:p>
          <a:p>
            <a:pPr marL="0" indent="0">
              <a:buNone/>
            </a:pPr>
            <a:endParaRPr lang="en-IN" sz="3200" dirty="0">
              <a:solidFill>
                <a:schemeClr val="bg1">
                  <a:lumMod val="75000"/>
                </a:schemeClr>
              </a:solidFill>
            </a:endParaRPr>
          </a:p>
          <a:p>
            <a:pPr algn="l"/>
            <a:r>
              <a:rPr lang="en-IN" dirty="0" err="1">
                <a:solidFill>
                  <a:schemeClr val="bg1">
                    <a:lumMod val="75000"/>
                  </a:schemeClr>
                </a:solidFill>
              </a:rPr>
              <a:t>Evanesco</a:t>
            </a:r>
            <a:r>
              <a:rPr lang="en-IN" dirty="0">
                <a:solidFill>
                  <a:schemeClr val="bg1">
                    <a:lumMod val="75000"/>
                  </a:schemeClr>
                </a:solidFill>
              </a:rPr>
              <a:t>: Architectural Support for Efficient Data Sanitization in Modern Flash-Based Storage Systems, ASPLOS 2020</a:t>
            </a:r>
          </a:p>
          <a:p>
            <a:endParaRPr lang="en-IN" sz="32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IN" dirty="0" err="1">
                <a:solidFill>
                  <a:schemeClr val="bg1">
                    <a:lumMod val="75000"/>
                  </a:schemeClr>
                </a:solidFill>
              </a:rPr>
              <a:t>DeepSketch</a:t>
            </a:r>
            <a:r>
              <a:rPr lang="en-IN" dirty="0">
                <a:solidFill>
                  <a:schemeClr val="bg1">
                    <a:lumMod val="75000"/>
                  </a:schemeClr>
                </a:solidFill>
              </a:rPr>
              <a:t>: A New Machine Learning-Based Reference Search Technique for Post-Deduplication Delta Compression, FAST 2022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265510"/>
      </p:ext>
    </p:extLst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F37F6-D779-7444-BB4E-07C8ECCC9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NAND Flash-Based SSDs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FD644-3BF8-8341-AC37-C75A79AD0E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A complicated embedded system </a:t>
            </a:r>
          </a:p>
          <a:p>
            <a:pPr lvl="1"/>
            <a:r>
              <a:rPr lang="en-CH" dirty="0"/>
              <a:t>Multiple cores, HW controllers, DRAM, and NAND flash chips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59312-2880-C542-9CFE-C8BA6A113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8E1B8-46DA-764A-A70B-26D693849073}" type="slidenum">
              <a:rPr lang="en-CH" smtClean="0"/>
              <a:pPr/>
              <a:t>3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5A2ABA-5B8D-444D-8299-927F969FA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7074" y="3063457"/>
            <a:ext cx="3789851" cy="25255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CF8CA28-701A-E840-9A59-D5402D99648A}"/>
              </a:ext>
            </a:extLst>
          </p:cNvPr>
          <p:cNvSpPr txBox="1"/>
          <p:nvPr/>
        </p:nvSpPr>
        <p:spPr>
          <a:xfrm>
            <a:off x="5074966" y="2380059"/>
            <a:ext cx="273741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venir Next Medium" panose="020B0503020202020204" pitchFamily="34" charset="0"/>
              </a:rPr>
              <a:t>NAND Flash Chips</a:t>
            </a:r>
          </a:p>
          <a:p>
            <a:pPr algn="ctr"/>
            <a:r>
              <a:rPr lang="en-US" i="1" dirty="0">
                <a:solidFill>
                  <a:srgbClr val="E47103"/>
                </a:solidFill>
                <a:latin typeface="Avenir Next Medium" panose="020B0503020202020204" pitchFamily="34" charset="0"/>
              </a:rPr>
              <a:t>Persistent data store</a:t>
            </a:r>
            <a:endParaRPr lang="en-CH" i="1" dirty="0">
              <a:solidFill>
                <a:srgbClr val="E47103"/>
              </a:solidFill>
              <a:latin typeface="Avenir Next Medium" panose="020B0503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AB38B3B-5284-6747-B2E3-51E68767D544}"/>
              </a:ext>
            </a:extLst>
          </p:cNvPr>
          <p:cNvCxnSpPr>
            <a:cxnSpLocks/>
            <a:stCxn id="6" idx="2"/>
          </p:cNvCxnSpPr>
          <p:nvPr/>
        </p:nvCxnSpPr>
        <p:spPr bwMode="auto">
          <a:xfrm flipH="1">
            <a:off x="4557616" y="3057167"/>
            <a:ext cx="1886056" cy="831024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0EB54E1-091B-9F4C-BF94-1C42598A9A22}"/>
              </a:ext>
            </a:extLst>
          </p:cNvPr>
          <p:cNvCxnSpPr>
            <a:cxnSpLocks/>
            <a:stCxn id="6" idx="2"/>
          </p:cNvCxnSpPr>
          <p:nvPr/>
        </p:nvCxnSpPr>
        <p:spPr bwMode="auto">
          <a:xfrm flipH="1">
            <a:off x="5161924" y="3057167"/>
            <a:ext cx="1281748" cy="831024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EA96805-1665-6C49-8C76-1137382DC6F4}"/>
              </a:ext>
            </a:extLst>
          </p:cNvPr>
          <p:cNvCxnSpPr>
            <a:cxnSpLocks/>
            <a:stCxn id="6" idx="2"/>
          </p:cNvCxnSpPr>
          <p:nvPr/>
        </p:nvCxnSpPr>
        <p:spPr bwMode="auto">
          <a:xfrm flipH="1">
            <a:off x="4488138" y="3057167"/>
            <a:ext cx="1955534" cy="1668045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360AFB6-6F0F-954E-9036-8C528F35D00E}"/>
              </a:ext>
            </a:extLst>
          </p:cNvPr>
          <p:cNvCxnSpPr>
            <a:cxnSpLocks/>
            <a:stCxn id="6" idx="2"/>
          </p:cNvCxnSpPr>
          <p:nvPr/>
        </p:nvCxnSpPr>
        <p:spPr bwMode="auto">
          <a:xfrm flipH="1">
            <a:off x="5161924" y="3057167"/>
            <a:ext cx="1281748" cy="1668045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4BEA685-25B1-6147-A9BF-56E08348ECE2}"/>
              </a:ext>
            </a:extLst>
          </p:cNvPr>
          <p:cNvSpPr txBox="1"/>
          <p:nvPr/>
        </p:nvSpPr>
        <p:spPr>
          <a:xfrm>
            <a:off x="2011575" y="2380059"/>
            <a:ext cx="273741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venir Next Medium" panose="020B0503020202020204" pitchFamily="34" charset="0"/>
              </a:rPr>
              <a:t>LPDDR DRAM</a:t>
            </a:r>
          </a:p>
          <a:p>
            <a:pPr algn="ctr"/>
            <a:r>
              <a:rPr lang="en-US" i="1" dirty="0">
                <a:solidFill>
                  <a:srgbClr val="E47103"/>
                </a:solidFill>
                <a:latin typeface="Avenir Next Medium" panose="020B0503020202020204" pitchFamily="34" charset="0"/>
              </a:rPr>
              <a:t>Metadata store</a:t>
            </a:r>
            <a:endParaRPr lang="en-CH" i="1" dirty="0">
              <a:solidFill>
                <a:srgbClr val="E47103"/>
              </a:solidFill>
              <a:latin typeface="Avenir Next Medium" panose="020B0503020202020204" pitchFamily="34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3350CCE-4D7E-0D44-827A-6D61C00F4C29}"/>
              </a:ext>
            </a:extLst>
          </p:cNvPr>
          <p:cNvCxnSpPr>
            <a:cxnSpLocks/>
            <a:stCxn id="19" idx="2"/>
          </p:cNvCxnSpPr>
          <p:nvPr/>
        </p:nvCxnSpPr>
        <p:spPr bwMode="auto">
          <a:xfrm>
            <a:off x="3380281" y="3057167"/>
            <a:ext cx="304192" cy="1047775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FE3761E-3854-3147-B6A9-16539BEEA633}"/>
              </a:ext>
            </a:extLst>
          </p:cNvPr>
          <p:cNvSpPr txBox="1"/>
          <p:nvPr/>
        </p:nvSpPr>
        <p:spPr>
          <a:xfrm>
            <a:off x="83486" y="3888191"/>
            <a:ext cx="261244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venir Next Medium" panose="020B0503020202020204" pitchFamily="34" charset="0"/>
              </a:rPr>
              <a:t>SSD Controller</a:t>
            </a:r>
          </a:p>
          <a:p>
            <a:pPr marL="162900" indent="-162900">
              <a:buFont typeface="Arial" panose="020B0604020202020204" pitchFamily="34" charset="0"/>
              <a:buChar char="•"/>
            </a:pPr>
            <a:r>
              <a:rPr lang="en-US" dirty="0">
                <a:latin typeface="Avenir Next Medium" panose="020B0503020202020204" pitchFamily="34" charset="0"/>
              </a:rPr>
              <a:t>ARM Cores </a:t>
            </a:r>
            <a:br>
              <a:rPr lang="en-US" dirty="0">
                <a:latin typeface="Avenir Next Medium" panose="020B0503020202020204" pitchFamily="34" charset="0"/>
              </a:rPr>
            </a:br>
            <a:r>
              <a:rPr lang="en-US" i="1" dirty="0">
                <a:solidFill>
                  <a:srgbClr val="E47103"/>
                </a:solidFill>
                <a:latin typeface="Avenir Next Medium" panose="020B0503020202020204" pitchFamily="34" charset="0"/>
              </a:rPr>
              <a:t>Running firmware</a:t>
            </a:r>
          </a:p>
          <a:p>
            <a:pPr marL="162900" indent="-162900">
              <a:buFont typeface="Arial" panose="020B0604020202020204" pitchFamily="34" charset="0"/>
              <a:buChar char="•"/>
            </a:pPr>
            <a:r>
              <a:rPr lang="en-US" dirty="0">
                <a:latin typeface="Avenir Next Medium" panose="020B0503020202020204" pitchFamily="34" charset="0"/>
              </a:rPr>
              <a:t>HW Flash Controllers</a:t>
            </a:r>
            <a:br>
              <a:rPr lang="en-US" dirty="0">
                <a:latin typeface="Avenir Next Medium" panose="020B0503020202020204" pitchFamily="34" charset="0"/>
              </a:rPr>
            </a:br>
            <a:r>
              <a:rPr lang="en-US" i="1" dirty="0">
                <a:solidFill>
                  <a:srgbClr val="E47103"/>
                </a:solidFill>
                <a:latin typeface="Avenir Next Medium" panose="020B0503020202020204" pitchFamily="34" charset="0"/>
              </a:rPr>
              <a:t>Chip control, ECC</a:t>
            </a:r>
            <a:endParaRPr lang="en-US" dirty="0">
              <a:solidFill>
                <a:srgbClr val="E47103"/>
              </a:solidFill>
              <a:latin typeface="Avenir Next Medium" panose="020B0503020202020204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6EBC4DD-EF3C-BF4E-A9BA-C7E7C23E108B}"/>
              </a:ext>
            </a:extLst>
          </p:cNvPr>
          <p:cNvCxnSpPr>
            <a:cxnSpLocks/>
            <a:stCxn id="22" idx="3"/>
          </p:cNvCxnSpPr>
          <p:nvPr/>
        </p:nvCxnSpPr>
        <p:spPr bwMode="auto">
          <a:xfrm>
            <a:off x="2576616" y="4677664"/>
            <a:ext cx="1107857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B672E25-4C0C-A944-8628-6DA2B7429B40}"/>
              </a:ext>
            </a:extLst>
          </p:cNvPr>
          <p:cNvSpPr txBox="1"/>
          <p:nvPr/>
        </p:nvSpPr>
        <p:spPr>
          <a:xfrm>
            <a:off x="80225" y="6222495"/>
            <a:ext cx="89835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venir Next" panose="020B0503020202020204" pitchFamily="34" charset="0"/>
              </a:rPr>
              <a:t>Samsung PM853T 960GB Enterprise SSD (from https://</a:t>
            </a:r>
            <a:r>
              <a:rPr lang="en-US" sz="1000" dirty="0" err="1">
                <a:latin typeface="Avenir Next" panose="020B0503020202020204" pitchFamily="34" charset="0"/>
              </a:rPr>
              <a:t>www.tweaktown.com</a:t>
            </a:r>
            <a:r>
              <a:rPr lang="en-US" sz="1000" dirty="0">
                <a:latin typeface="Avenir Next" panose="020B0503020202020204" pitchFamily="34" charset="0"/>
              </a:rPr>
              <a:t>/reviews/6695/samsung-pm853t-960gb-enterprise-ssd-review/</a:t>
            </a:r>
            <a:r>
              <a:rPr lang="en-US" sz="1000" dirty="0" err="1">
                <a:latin typeface="Avenir Next" panose="020B0503020202020204" pitchFamily="34" charset="0"/>
              </a:rPr>
              <a:t>index.html</a:t>
            </a:r>
            <a:r>
              <a:rPr lang="en-US" sz="1000" dirty="0">
                <a:latin typeface="Avenir Next" panose="020B0503020202020204" pitchFamily="34" charset="0"/>
              </a:rPr>
              <a:t>)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79B9BE6-8AE3-5D8E-CF89-91AC2312FFD2}"/>
              </a:ext>
            </a:extLst>
          </p:cNvPr>
          <p:cNvGrpSpPr/>
          <p:nvPr/>
        </p:nvGrpSpPr>
        <p:grpSpPr>
          <a:xfrm>
            <a:off x="5211345" y="2380059"/>
            <a:ext cx="3849169" cy="2589230"/>
            <a:chOff x="5211345" y="2019840"/>
            <a:chExt cx="3849169" cy="2589230"/>
          </a:xfrm>
        </p:grpSpPr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8B70E007-07F8-BDFF-9AEE-A9A69800D105}"/>
                </a:ext>
              </a:extLst>
            </p:cNvPr>
            <p:cNvSpPr/>
            <p:nvPr/>
          </p:nvSpPr>
          <p:spPr>
            <a:xfrm>
              <a:off x="5211345" y="2019840"/>
              <a:ext cx="2434293" cy="677108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CH" dirty="0">
                <a:latin typeface="Avenir Next Medium" panose="020B0503020202020204" pitchFamily="34" charset="0"/>
              </a:endParaRPr>
            </a:p>
          </p:txBody>
        </p:sp>
        <p:sp>
          <p:nvSpPr>
            <p:cNvPr id="30" name="Content Placeholder 2">
              <a:extLst>
                <a:ext uri="{FF2B5EF4-FFF2-40B4-BE49-F238E27FC236}">
                  <a16:creationId xmlns:a16="http://schemas.microsoft.com/office/drawing/2014/main" id="{5EB27BBE-BD05-10F5-7B4C-16FB94505103}"/>
                </a:ext>
              </a:extLst>
            </p:cNvPr>
            <p:cNvSpPr txBox="1">
              <a:spLocks/>
            </p:cNvSpPr>
            <p:nvPr/>
          </p:nvSpPr>
          <p:spPr>
            <a:xfrm>
              <a:off x="6513150" y="2796771"/>
              <a:ext cx="2547364" cy="181229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2400" b="0" kern="1200">
                  <a:solidFill>
                    <a:schemeClr val="tx1"/>
                  </a:solidFill>
                  <a:latin typeface="Avenir Next" panose="020B0503020202020204" pitchFamily="34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SzPct val="120000"/>
                <a:buFont typeface="System Font Regular"/>
                <a:buChar char="◦"/>
                <a:defRPr sz="2200" b="0" i="0" kern="1200">
                  <a:solidFill>
                    <a:schemeClr val="tx1"/>
                  </a:solidFill>
                  <a:latin typeface="Avenir Next" panose="020B0503020202020204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2000" b="0" kern="1200">
                  <a:solidFill>
                    <a:schemeClr val="tx1"/>
                  </a:solidFill>
                  <a:latin typeface="Avenir Next" panose="020B0503020202020204" pitchFamily="34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SzPct val="120000"/>
                <a:buFont typeface="System Font Regular"/>
                <a:buChar char="◦"/>
                <a:defRPr sz="2000" b="0" kern="1200">
                  <a:solidFill>
                    <a:schemeClr val="tx1"/>
                  </a:solidFill>
                  <a:latin typeface="Avenir Next" panose="020B0503020202020204" pitchFamily="34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2000" b="0" kern="1200">
                  <a:solidFill>
                    <a:schemeClr val="tx1"/>
                  </a:solidFill>
                  <a:latin typeface="Avenir Next" panose="020B0503020202020204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CH" sz="1800" dirty="0">
                  <a:solidFill>
                    <a:srgbClr val="C00000"/>
                  </a:solidFill>
                  <a:latin typeface="Avenir Next Medium" panose="020B0503020202020204" pitchFamily="34" charset="0"/>
                </a:rPr>
                <a:t>Unique characteristics</a:t>
              </a:r>
            </a:p>
            <a:p>
              <a:r>
                <a:rPr lang="en-CH" sz="1600" dirty="0">
                  <a:solidFill>
                    <a:srgbClr val="C00000"/>
                  </a:solidFill>
                </a:rPr>
                <a:t>Erase-before-write</a:t>
              </a:r>
            </a:p>
            <a:p>
              <a:r>
                <a:rPr lang="en-CH" sz="1600" dirty="0">
                  <a:solidFill>
                    <a:srgbClr val="C00000"/>
                  </a:solidFill>
                </a:rPr>
                <a:t>Limited endurance</a:t>
              </a:r>
            </a:p>
            <a:p>
              <a:r>
                <a:rPr lang="en-CH" sz="1600" dirty="0">
                  <a:solidFill>
                    <a:srgbClr val="C00000"/>
                  </a:solidFill>
                </a:rPr>
                <a:t>High error rates</a:t>
              </a:r>
            </a:p>
            <a:p>
              <a:r>
                <a:rPr lang="en-CH" sz="1600" dirty="0">
                  <a:solidFill>
                    <a:srgbClr val="C00000"/>
                  </a:solidFill>
                </a:rPr>
                <a:t>…</a:t>
              </a:r>
            </a:p>
            <a:p>
              <a:endParaRPr lang="en-CH" sz="1800" dirty="0">
                <a:solidFill>
                  <a:srgbClr val="C00000"/>
                </a:solidFill>
              </a:endParaRPr>
            </a:p>
            <a:p>
              <a:pPr marL="0" indent="0">
                <a:buNone/>
              </a:pPr>
              <a:endParaRPr lang="en-CH" sz="1800" dirty="0">
                <a:solidFill>
                  <a:srgbClr val="C00000"/>
                </a:solidFill>
              </a:endParaRPr>
            </a:p>
          </p:txBody>
        </p:sp>
      </p:grp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88AC24A6-07C2-B9E1-95EB-3B6550DAAD68}"/>
              </a:ext>
            </a:extLst>
          </p:cNvPr>
          <p:cNvSpPr/>
          <p:nvPr/>
        </p:nvSpPr>
        <p:spPr>
          <a:xfrm>
            <a:off x="44660" y="3860577"/>
            <a:ext cx="2531956" cy="1634173"/>
          </a:xfrm>
          <a:prstGeom prst="roundRect">
            <a:avLst/>
          </a:prstGeom>
          <a:noFill/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CH" dirty="0"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999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6860C-5BE8-2B4F-BF67-4D4CE85C5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Flash Cell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922012-3932-5749-979D-CB0DE632B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CH" b="0" dirty="0"/>
              <a:t>Stores data using its </a:t>
            </a:r>
            <a:r>
              <a:rPr lang="en-CH" b="0" dirty="0">
                <a:solidFill>
                  <a:srgbClr val="E47103"/>
                </a:solidFill>
              </a:rPr>
              <a:t>threshold voltage (V</a:t>
            </a:r>
            <a:r>
              <a:rPr lang="en-CH" b="0" baseline="-25000" dirty="0">
                <a:solidFill>
                  <a:srgbClr val="E47103"/>
                </a:solidFill>
              </a:rPr>
              <a:t>TH</a:t>
            </a:r>
            <a:r>
              <a:rPr lang="en-CH" b="0" dirty="0">
                <a:solidFill>
                  <a:srgbClr val="E47103"/>
                </a:solidFill>
              </a:rPr>
              <a:t>) level</a:t>
            </a:r>
          </a:p>
          <a:p>
            <a:pPr lvl="1">
              <a:buClr>
                <a:schemeClr val="tx1"/>
              </a:buClr>
            </a:pPr>
            <a:r>
              <a:rPr lang="en-CH" b="0" dirty="0"/>
              <a:t>Dictated by the </a:t>
            </a:r>
            <a:r>
              <a:rPr lang="en-CH" b="0" dirty="0">
                <a:solidFill>
                  <a:srgbClr val="E47103"/>
                </a:solidFill>
              </a:rPr>
              <a:t>amount of electrons</a:t>
            </a:r>
            <a:r>
              <a:rPr lang="en-CH" b="0" dirty="0"/>
              <a:t> </a:t>
            </a:r>
            <a:r>
              <a:rPr lang="en-CH" b="0" dirty="0">
                <a:solidFill>
                  <a:srgbClr val="E47103"/>
                </a:solidFill>
              </a:rPr>
              <a:t>(i.e., charge) </a:t>
            </a:r>
            <a:r>
              <a:rPr lang="en-CH" b="0" dirty="0"/>
              <a:t>in the cell</a:t>
            </a:r>
          </a:p>
          <a:p>
            <a:pPr lvl="1">
              <a:buClr>
                <a:schemeClr val="tx1"/>
              </a:buClr>
            </a:pPr>
            <a:r>
              <a:rPr lang="en-CH" b="0" dirty="0"/>
              <a:t>The more the electrons, the higher the V</a:t>
            </a:r>
            <a:r>
              <a:rPr lang="en-CH" b="0" baseline="-25000" dirty="0"/>
              <a:t>TH</a:t>
            </a:r>
            <a:r>
              <a:rPr lang="en-CH" b="0" dirty="0"/>
              <a:t> level</a:t>
            </a:r>
          </a:p>
          <a:p>
            <a:pPr lvl="1">
              <a:buClr>
                <a:schemeClr val="tx1"/>
              </a:buClr>
            </a:pPr>
            <a:endParaRPr lang="en-CH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49FDE0-7AB9-A14E-A1C5-9A1BFA465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8E1B8-46DA-764A-A70B-26D693849073}" type="slidenum">
              <a:rPr lang="en-CH" smtClean="0"/>
              <a:pPr/>
              <a:t>4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BC0D02-5969-0E4E-8ABB-0F454F85D18D}"/>
              </a:ext>
            </a:extLst>
          </p:cNvPr>
          <p:cNvSpPr txBox="1"/>
          <p:nvPr/>
        </p:nvSpPr>
        <p:spPr>
          <a:xfrm>
            <a:off x="3805259" y="4533562"/>
            <a:ext cx="1533483" cy="33855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2200" dirty="0">
                <a:latin typeface="Avenir Next Medium" panose="020B0503020202020204" pitchFamily="34" charset="0"/>
              </a:rPr>
              <a:t>Flash Cell</a:t>
            </a:r>
            <a:endParaRPr lang="ko-KR" altLang="en-US" sz="2200" dirty="0">
              <a:latin typeface="Avenir Next Medium" panose="020B0503020202020204" pitchFamily="34" charset="0"/>
            </a:endParaRPr>
          </a:p>
        </p:txBody>
      </p:sp>
      <p:sp>
        <p:nvSpPr>
          <p:cNvPr id="8" name="타원 301">
            <a:extLst>
              <a:ext uri="{FF2B5EF4-FFF2-40B4-BE49-F238E27FC236}">
                <a16:creationId xmlns:a16="http://schemas.microsoft.com/office/drawing/2014/main" id="{4A352646-8DA2-9143-99DB-FD41D47511AD}"/>
              </a:ext>
            </a:extLst>
          </p:cNvPr>
          <p:cNvSpPr/>
          <p:nvPr/>
        </p:nvSpPr>
        <p:spPr>
          <a:xfrm>
            <a:off x="3682300" y="2573583"/>
            <a:ext cx="1760724" cy="176072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9" name="그룹 3">
            <a:extLst>
              <a:ext uri="{FF2B5EF4-FFF2-40B4-BE49-F238E27FC236}">
                <a16:creationId xmlns:a16="http://schemas.microsoft.com/office/drawing/2014/main" id="{E3A0F7FF-3784-3349-B593-A667184332D0}"/>
              </a:ext>
            </a:extLst>
          </p:cNvPr>
          <p:cNvGrpSpPr/>
          <p:nvPr/>
        </p:nvGrpSpPr>
        <p:grpSpPr>
          <a:xfrm>
            <a:off x="5911102" y="2738963"/>
            <a:ext cx="2075612" cy="615553"/>
            <a:chOff x="471558" y="1491447"/>
            <a:chExt cx="1526530" cy="61555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37EDE40-1D75-8848-B88C-5947A2702C90}"/>
                </a:ext>
              </a:extLst>
            </p:cNvPr>
            <p:cNvSpPr txBox="1"/>
            <p:nvPr/>
          </p:nvSpPr>
          <p:spPr>
            <a:xfrm>
              <a:off x="480432" y="1491447"/>
              <a:ext cx="1517656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2000" i="1" dirty="0">
                  <a:latin typeface="Avenir Next Medium" panose="020B0503020202020204" pitchFamily="34" charset="0"/>
                </a:rPr>
                <a:t>Program:</a:t>
              </a:r>
            </a:p>
            <a:p>
              <a:pPr algn="ctr"/>
              <a:r>
                <a:rPr lang="en-US" altLang="ko-KR" sz="2000" i="1" dirty="0">
                  <a:latin typeface="Avenir Next Medium" panose="020B0503020202020204" pitchFamily="34" charset="0"/>
                </a:rPr>
                <a:t>Injects electrons</a:t>
              </a:r>
              <a:endParaRPr lang="ko-KR" altLang="en-US" sz="2000" i="1" dirty="0">
                <a:latin typeface="Avenir Next Medium" panose="020B0503020202020204" pitchFamily="34" charset="0"/>
              </a:endParaRPr>
            </a:p>
          </p:txBody>
        </p:sp>
        <p:cxnSp>
          <p:nvCxnSpPr>
            <p:cNvPr id="17" name="직선 화살표 연결선 303">
              <a:extLst>
                <a:ext uri="{FF2B5EF4-FFF2-40B4-BE49-F238E27FC236}">
                  <a16:creationId xmlns:a16="http://schemas.microsoft.com/office/drawing/2014/main" id="{2E1DEF48-43D7-EF41-A9DE-9F50C065BC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1558" y="1572408"/>
              <a:ext cx="0" cy="453631"/>
            </a:xfrm>
            <a:prstGeom prst="straightConnector1">
              <a:avLst/>
            </a:prstGeom>
            <a:ln w="19050">
              <a:solidFill>
                <a:srgbClr val="C61065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직사각형 2">
            <a:extLst>
              <a:ext uri="{FF2B5EF4-FFF2-40B4-BE49-F238E27FC236}">
                <a16:creationId xmlns:a16="http://schemas.microsoft.com/office/drawing/2014/main" id="{B45526B2-BD7B-1740-91BD-95364F4ABDB5}"/>
              </a:ext>
            </a:extLst>
          </p:cNvPr>
          <p:cNvSpPr/>
          <p:nvPr/>
        </p:nvSpPr>
        <p:spPr>
          <a:xfrm>
            <a:off x="3579317" y="2495354"/>
            <a:ext cx="1909047" cy="18641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타원 299">
            <a:extLst>
              <a:ext uri="{FF2B5EF4-FFF2-40B4-BE49-F238E27FC236}">
                <a16:creationId xmlns:a16="http://schemas.microsoft.com/office/drawing/2014/main" id="{C3A26F1A-D0B7-DA4D-B5AA-21BE8B107EFF}"/>
              </a:ext>
            </a:extLst>
          </p:cNvPr>
          <p:cNvSpPr/>
          <p:nvPr/>
        </p:nvSpPr>
        <p:spPr>
          <a:xfrm>
            <a:off x="3682300" y="2573583"/>
            <a:ext cx="1760724" cy="176072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b="1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grpSp>
        <p:nvGrpSpPr>
          <p:cNvPr id="18" name="그룹 3">
            <a:extLst>
              <a:ext uri="{FF2B5EF4-FFF2-40B4-BE49-F238E27FC236}">
                <a16:creationId xmlns:a16="http://schemas.microsoft.com/office/drawing/2014/main" id="{34185085-3066-E84E-92F6-3B4DE77A0369}"/>
              </a:ext>
            </a:extLst>
          </p:cNvPr>
          <p:cNvGrpSpPr/>
          <p:nvPr/>
        </p:nvGrpSpPr>
        <p:grpSpPr>
          <a:xfrm>
            <a:off x="5911102" y="3549904"/>
            <a:ext cx="2075612" cy="615553"/>
            <a:chOff x="471558" y="1491447"/>
            <a:chExt cx="1526530" cy="61555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0F54B39-50B3-AD48-93CC-F777F8DF07A7}"/>
                </a:ext>
              </a:extLst>
            </p:cNvPr>
            <p:cNvSpPr txBox="1"/>
            <p:nvPr/>
          </p:nvSpPr>
          <p:spPr>
            <a:xfrm>
              <a:off x="480432" y="1491447"/>
              <a:ext cx="1517656" cy="61555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2000" i="1" dirty="0">
                  <a:latin typeface="Avenir Next Medium" panose="020B0503020202020204" pitchFamily="34" charset="0"/>
                </a:rPr>
                <a:t>Erase:</a:t>
              </a:r>
            </a:p>
            <a:p>
              <a:pPr algn="ctr"/>
              <a:r>
                <a:rPr lang="en-US" altLang="ko-KR" sz="2000" i="1" dirty="0">
                  <a:latin typeface="Avenir Next Medium" panose="020B0503020202020204" pitchFamily="34" charset="0"/>
                </a:rPr>
                <a:t>Ejects electrons</a:t>
              </a:r>
              <a:endParaRPr lang="ko-KR" altLang="en-US" sz="2000" i="1" dirty="0">
                <a:latin typeface="Avenir Next Medium" panose="020B0503020202020204" pitchFamily="34" charset="0"/>
              </a:endParaRPr>
            </a:p>
          </p:txBody>
        </p:sp>
        <p:cxnSp>
          <p:nvCxnSpPr>
            <p:cNvPr id="20" name="직선 화살표 연결선 303">
              <a:extLst>
                <a:ext uri="{FF2B5EF4-FFF2-40B4-BE49-F238E27FC236}">
                  <a16:creationId xmlns:a16="http://schemas.microsoft.com/office/drawing/2014/main" id="{6D70E77D-F883-2E44-A738-82FA43E14A0D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471558" y="1572408"/>
              <a:ext cx="0" cy="453632"/>
            </a:xfrm>
            <a:prstGeom prst="straightConnector1">
              <a:avLst/>
            </a:prstGeom>
            <a:ln w="19050">
              <a:solidFill>
                <a:srgbClr val="C61065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F4C1A8C-41B3-3745-BFB1-267A83151B52}"/>
              </a:ext>
            </a:extLst>
          </p:cNvPr>
          <p:cNvGrpSpPr/>
          <p:nvPr/>
        </p:nvGrpSpPr>
        <p:grpSpPr>
          <a:xfrm>
            <a:off x="900527" y="2990984"/>
            <a:ext cx="4542497" cy="975605"/>
            <a:chOff x="900527" y="2990984"/>
            <a:chExt cx="4542497" cy="975605"/>
          </a:xfrm>
        </p:grpSpPr>
        <p:cxnSp>
          <p:nvCxnSpPr>
            <p:cNvPr id="25" name="직선 연결선 126">
              <a:extLst>
                <a:ext uri="{FF2B5EF4-FFF2-40B4-BE49-F238E27FC236}">
                  <a16:creationId xmlns:a16="http://schemas.microsoft.com/office/drawing/2014/main" id="{2A92EFD9-0FA9-604C-9B1F-9450F76103DF}"/>
                </a:ext>
              </a:extLst>
            </p:cNvPr>
            <p:cNvCxnSpPr>
              <a:cxnSpLocks/>
            </p:cNvCxnSpPr>
            <p:nvPr/>
          </p:nvCxnSpPr>
          <p:spPr>
            <a:xfrm>
              <a:off x="2985796" y="3453945"/>
              <a:ext cx="2457228" cy="0"/>
            </a:xfrm>
            <a:prstGeom prst="line">
              <a:avLst/>
            </a:prstGeom>
            <a:noFill/>
            <a:ln w="28575" cap="flat" cmpd="sng" algn="ctr">
              <a:solidFill>
                <a:srgbClr val="5F5F5F"/>
              </a:solidFill>
              <a:prstDash val="sysDash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B9F4AAD-40D3-EC4B-A80C-DABB0CF7E838}"/>
                </a:ext>
              </a:extLst>
            </p:cNvPr>
            <p:cNvSpPr txBox="1"/>
            <p:nvPr/>
          </p:nvSpPr>
          <p:spPr>
            <a:xfrm>
              <a:off x="900527" y="3014379"/>
              <a:ext cx="2269901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2000" i="1" dirty="0">
                  <a:latin typeface="Avenir Next Medium" panose="020B0503020202020204" pitchFamily="34" charset="0"/>
                </a:rPr>
                <a:t>Read:</a:t>
              </a:r>
            </a:p>
            <a:p>
              <a:pPr algn="ctr"/>
              <a:r>
                <a:rPr lang="en-US" altLang="ko-KR" sz="2000" i="1" dirty="0">
                  <a:latin typeface="Avenir Next Medium" panose="020B0503020202020204" pitchFamily="34" charset="0"/>
                </a:rPr>
                <a:t>Compares w/</a:t>
              </a:r>
            </a:p>
            <a:p>
              <a:pPr algn="ctr"/>
              <a:r>
                <a:rPr lang="en-US" altLang="ko-KR" sz="2000" i="1" dirty="0">
                  <a:latin typeface="Avenir Next Medium" panose="020B0503020202020204" pitchFamily="34" charset="0"/>
                </a:rPr>
                <a:t>reference level</a:t>
              </a:r>
              <a:endParaRPr lang="ko-KR" altLang="en-US" sz="2000" i="1" dirty="0">
                <a:latin typeface="Avenir Next Medium" panose="020B0503020202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67CAAC7-3621-E14A-9A52-3FC4D9FCFAE6}"/>
                </a:ext>
              </a:extLst>
            </p:cNvPr>
            <p:cNvSpPr txBox="1"/>
            <p:nvPr/>
          </p:nvSpPr>
          <p:spPr>
            <a:xfrm>
              <a:off x="2615055" y="3628035"/>
              <a:ext cx="1533483" cy="3385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2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1</a:t>
              </a:r>
              <a:endParaRPr lang="ko-KR" altLang="en-US" sz="22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21D90F8-7347-DA4F-BCFA-A6B0B00BAF4A}"/>
                </a:ext>
              </a:extLst>
            </p:cNvPr>
            <p:cNvSpPr txBox="1"/>
            <p:nvPr/>
          </p:nvSpPr>
          <p:spPr>
            <a:xfrm>
              <a:off x="2615055" y="2990984"/>
              <a:ext cx="1533483" cy="3385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sz="22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0</a:t>
              </a:r>
              <a:endParaRPr lang="ko-KR" altLang="en-US" sz="22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9CE6EC35-9454-E444-923F-90C1A7F97373}"/>
              </a:ext>
            </a:extLst>
          </p:cNvPr>
          <p:cNvSpPr txBox="1"/>
          <p:nvPr/>
        </p:nvSpPr>
        <p:spPr>
          <a:xfrm>
            <a:off x="-109455" y="5014038"/>
            <a:ext cx="936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1. Can change V</a:t>
            </a:r>
            <a:r>
              <a:rPr lang="en-US" sz="2800" baseline="-250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TH</a:t>
            </a:r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 (=charge) in a non-volatile manner</a:t>
            </a:r>
            <a:endParaRPr lang="en-CH" sz="2800" dirty="0">
              <a:solidFill>
                <a:srgbClr val="FF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1354C16-DE69-3F49-AF59-68BBE5E1E076}"/>
              </a:ext>
            </a:extLst>
          </p:cNvPr>
          <p:cNvSpPr txBox="1"/>
          <p:nvPr/>
        </p:nvSpPr>
        <p:spPr>
          <a:xfrm>
            <a:off x="-109455" y="5669215"/>
            <a:ext cx="9362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2. Encodes bit data with different V</a:t>
            </a:r>
            <a:r>
              <a:rPr lang="en-US" sz="2800" baseline="-250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TH</a:t>
            </a:r>
            <a:r>
              <a:rPr lang="en-US" sz="28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 ranges</a:t>
            </a:r>
            <a:endParaRPr lang="en-CH" sz="2800" dirty="0">
              <a:solidFill>
                <a:srgbClr val="FF0000"/>
              </a:solidFill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98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5" grpId="1" animBg="1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Flash Cell Characteristics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 anchor="t"/>
          <a:lstStyle/>
          <a:p>
            <a:r>
              <a:rPr lang="en-US" dirty="0"/>
              <a:t>Multi-leveling: A single flash cell can store multiple bits</a:t>
            </a:r>
          </a:p>
          <a:p>
            <a:endParaRPr lang="en-US" dirty="0"/>
          </a:p>
          <a:p>
            <a:endParaRPr lang="en-US" dirty="0"/>
          </a:p>
          <a:p>
            <a:endParaRPr lang="en-US" sz="1600" dirty="0"/>
          </a:p>
          <a:p>
            <a:endParaRPr lang="en-US" sz="1100" dirty="0"/>
          </a:p>
          <a:p>
            <a:r>
              <a:rPr lang="en-US" dirty="0"/>
              <a:t>Retention loss: A cell leaks electrons over time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Limited lifetime: A cell wears out after P/E cycling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CH" dirty="0"/>
          </a:p>
          <a:p>
            <a:pPr lvl="1"/>
            <a:endParaRPr lang="en-CH" sz="2400" dirty="0"/>
          </a:p>
          <a:p>
            <a:pPr lvl="1"/>
            <a:endParaRPr lang="en-CH" sz="2400" dirty="0"/>
          </a:p>
        </p:txBody>
      </p:sp>
      <p:sp>
        <p:nvSpPr>
          <p:cNvPr id="80" name="타원 99">
            <a:extLst>
              <a:ext uri="{FF2B5EF4-FFF2-40B4-BE49-F238E27FC236}">
                <a16:creationId xmlns:a16="http://schemas.microsoft.com/office/drawing/2014/main" id="{CF916E92-9BAA-9F4F-987C-585D07BE5026}"/>
              </a:ext>
            </a:extLst>
          </p:cNvPr>
          <p:cNvSpPr/>
          <p:nvPr/>
        </p:nvSpPr>
        <p:spPr>
          <a:xfrm>
            <a:off x="5812603" y="1573158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venir Next Medium" panose="020B0503020202020204" pitchFamily="34" charset="0"/>
            </a:endParaRPr>
          </a:p>
        </p:txBody>
      </p:sp>
      <p:sp>
        <p:nvSpPr>
          <p:cNvPr id="83" name="직사각형 94">
            <a:extLst>
              <a:ext uri="{FF2B5EF4-FFF2-40B4-BE49-F238E27FC236}">
                <a16:creationId xmlns:a16="http://schemas.microsoft.com/office/drawing/2014/main" id="{E89D41ED-5BE6-904C-B00C-DF597D0C0AD4}"/>
              </a:ext>
            </a:extLst>
          </p:cNvPr>
          <p:cNvSpPr/>
          <p:nvPr/>
        </p:nvSpPr>
        <p:spPr>
          <a:xfrm>
            <a:off x="5786390" y="2262572"/>
            <a:ext cx="873842" cy="135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venir Next Medium" panose="020B0503020202020204" pitchFamily="34" charset="0"/>
            </a:endParaRPr>
          </a:p>
        </p:txBody>
      </p:sp>
      <p:sp>
        <p:nvSpPr>
          <p:cNvPr id="84" name="직사각형 95">
            <a:extLst>
              <a:ext uri="{FF2B5EF4-FFF2-40B4-BE49-F238E27FC236}">
                <a16:creationId xmlns:a16="http://schemas.microsoft.com/office/drawing/2014/main" id="{FAADFDAF-D08A-D74D-A906-B62A4CE1D697}"/>
              </a:ext>
            </a:extLst>
          </p:cNvPr>
          <p:cNvSpPr/>
          <p:nvPr/>
        </p:nvSpPr>
        <p:spPr>
          <a:xfrm>
            <a:off x="5786390" y="205308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venir Next Medium" panose="020B0503020202020204" pitchFamily="34" charset="0"/>
            </a:endParaRPr>
          </a:p>
        </p:txBody>
      </p:sp>
      <p:sp>
        <p:nvSpPr>
          <p:cNvPr id="85" name="직사각형 96">
            <a:extLst>
              <a:ext uri="{FF2B5EF4-FFF2-40B4-BE49-F238E27FC236}">
                <a16:creationId xmlns:a16="http://schemas.microsoft.com/office/drawing/2014/main" id="{7386F2B6-A322-9741-A5F2-03620CD863B7}"/>
              </a:ext>
            </a:extLst>
          </p:cNvPr>
          <p:cNvSpPr/>
          <p:nvPr/>
        </p:nvSpPr>
        <p:spPr>
          <a:xfrm>
            <a:off x="5786390" y="184327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venir Next Medium" panose="020B0503020202020204" pitchFamily="34" charset="0"/>
            </a:endParaRPr>
          </a:p>
        </p:txBody>
      </p:sp>
      <p:sp>
        <p:nvSpPr>
          <p:cNvPr id="86" name="직사각형 101">
            <a:extLst>
              <a:ext uri="{FF2B5EF4-FFF2-40B4-BE49-F238E27FC236}">
                <a16:creationId xmlns:a16="http://schemas.microsoft.com/office/drawing/2014/main" id="{F00F3AD5-5C7B-FC4F-93DE-060EB8FB0AE8}"/>
              </a:ext>
            </a:extLst>
          </p:cNvPr>
          <p:cNvSpPr/>
          <p:nvPr/>
        </p:nvSpPr>
        <p:spPr>
          <a:xfrm>
            <a:off x="5786390" y="1633487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venir Next Medium" panose="020B0503020202020204" pitchFamily="34" charset="0"/>
            </a:endParaRPr>
          </a:p>
        </p:txBody>
      </p:sp>
      <p:sp>
        <p:nvSpPr>
          <p:cNvPr id="87" name="직사각형 102">
            <a:extLst>
              <a:ext uri="{FF2B5EF4-FFF2-40B4-BE49-F238E27FC236}">
                <a16:creationId xmlns:a16="http://schemas.microsoft.com/office/drawing/2014/main" id="{CE225BF0-04E4-F246-B1D3-16A263DEC5F2}"/>
              </a:ext>
            </a:extLst>
          </p:cNvPr>
          <p:cNvSpPr/>
          <p:nvPr/>
        </p:nvSpPr>
        <p:spPr>
          <a:xfrm>
            <a:off x="5786390" y="142629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88" name="그룹 6">
            <a:extLst>
              <a:ext uri="{FF2B5EF4-FFF2-40B4-BE49-F238E27FC236}">
                <a16:creationId xmlns:a16="http://schemas.microsoft.com/office/drawing/2014/main" id="{A99E43AD-9CAA-7144-B4E4-A1B093925AB9}"/>
              </a:ext>
            </a:extLst>
          </p:cNvPr>
          <p:cNvGrpSpPr/>
          <p:nvPr/>
        </p:nvGrpSpPr>
        <p:grpSpPr>
          <a:xfrm>
            <a:off x="5469081" y="2203278"/>
            <a:ext cx="1431279" cy="251228"/>
            <a:chOff x="5541089" y="1946208"/>
            <a:chExt cx="1431279" cy="251228"/>
          </a:xfrm>
        </p:grpSpPr>
        <p:cxnSp>
          <p:nvCxnSpPr>
            <p:cNvPr id="89" name="직선 연결선 107">
              <a:extLst>
                <a:ext uri="{FF2B5EF4-FFF2-40B4-BE49-F238E27FC236}">
                  <a16:creationId xmlns:a16="http://schemas.microsoft.com/office/drawing/2014/main" id="{E5710728-5984-FE48-A2AE-2B8FE84804A9}"/>
                </a:ext>
              </a:extLst>
            </p:cNvPr>
            <p:cNvCxnSpPr/>
            <p:nvPr/>
          </p:nvCxnSpPr>
          <p:spPr>
            <a:xfrm>
              <a:off x="5612484" y="1946208"/>
              <a:ext cx="1359884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07A44344-E050-8648-8A09-A2FFC67E765D}"/>
                </a:ext>
              </a:extLst>
            </p:cNvPr>
            <p:cNvSpPr txBox="1"/>
            <p:nvPr/>
          </p:nvSpPr>
          <p:spPr>
            <a:xfrm>
              <a:off x="5541089" y="1951215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11</a:t>
              </a:r>
              <a:endParaRPr lang="ko-KR" altLang="en-US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91" name="그룹 7">
            <a:extLst>
              <a:ext uri="{FF2B5EF4-FFF2-40B4-BE49-F238E27FC236}">
                <a16:creationId xmlns:a16="http://schemas.microsoft.com/office/drawing/2014/main" id="{CC04BEAC-94B3-F64A-85CB-42A31073664D}"/>
              </a:ext>
            </a:extLst>
          </p:cNvPr>
          <p:cNvGrpSpPr/>
          <p:nvPr/>
        </p:nvGrpSpPr>
        <p:grpSpPr>
          <a:xfrm>
            <a:off x="5469081" y="1981543"/>
            <a:ext cx="1431279" cy="251230"/>
            <a:chOff x="5541089" y="1724473"/>
            <a:chExt cx="1431279" cy="251230"/>
          </a:xfrm>
        </p:grpSpPr>
        <p:cxnSp>
          <p:nvCxnSpPr>
            <p:cNvPr id="92" name="직선 연결선 105">
              <a:extLst>
                <a:ext uri="{FF2B5EF4-FFF2-40B4-BE49-F238E27FC236}">
                  <a16:creationId xmlns:a16="http://schemas.microsoft.com/office/drawing/2014/main" id="{C0FCA086-B564-1545-BC11-49A34F0D2630}"/>
                </a:ext>
              </a:extLst>
            </p:cNvPr>
            <p:cNvCxnSpPr/>
            <p:nvPr/>
          </p:nvCxnSpPr>
          <p:spPr>
            <a:xfrm>
              <a:off x="5612484" y="1724473"/>
              <a:ext cx="1359884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DBE491AF-08EC-0B46-B77E-77CE6B7F2445}"/>
                </a:ext>
              </a:extLst>
            </p:cNvPr>
            <p:cNvSpPr txBox="1"/>
            <p:nvPr/>
          </p:nvSpPr>
          <p:spPr>
            <a:xfrm>
              <a:off x="5541089" y="1729482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01</a:t>
              </a:r>
              <a:endParaRPr lang="ko-KR" altLang="en-US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94" name="그룹 8">
            <a:extLst>
              <a:ext uri="{FF2B5EF4-FFF2-40B4-BE49-F238E27FC236}">
                <a16:creationId xmlns:a16="http://schemas.microsoft.com/office/drawing/2014/main" id="{CA6686BB-8161-5346-A2A5-0B40062DAB44}"/>
              </a:ext>
            </a:extLst>
          </p:cNvPr>
          <p:cNvGrpSpPr/>
          <p:nvPr/>
        </p:nvGrpSpPr>
        <p:grpSpPr>
          <a:xfrm>
            <a:off x="5469081" y="1543082"/>
            <a:ext cx="1431279" cy="467956"/>
            <a:chOff x="5541089" y="1286012"/>
            <a:chExt cx="1431279" cy="467956"/>
          </a:xfrm>
        </p:grpSpPr>
        <p:cxnSp>
          <p:nvCxnSpPr>
            <p:cNvPr id="95" name="직선 연결선 106">
              <a:extLst>
                <a:ext uri="{FF2B5EF4-FFF2-40B4-BE49-F238E27FC236}">
                  <a16:creationId xmlns:a16="http://schemas.microsoft.com/office/drawing/2014/main" id="{0DE54BE0-5E2B-7245-BB9F-C2EF0A13677E}"/>
                </a:ext>
              </a:extLst>
            </p:cNvPr>
            <p:cNvCxnSpPr/>
            <p:nvPr/>
          </p:nvCxnSpPr>
          <p:spPr>
            <a:xfrm>
              <a:off x="5612484" y="1502738"/>
              <a:ext cx="1359884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AFCF7E2A-E87C-6040-A834-80E3AA2DB213}"/>
                </a:ext>
              </a:extLst>
            </p:cNvPr>
            <p:cNvSpPr txBox="1"/>
            <p:nvPr/>
          </p:nvSpPr>
          <p:spPr>
            <a:xfrm>
              <a:off x="5541089" y="1507747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00</a:t>
              </a:r>
              <a:endParaRPr lang="ko-KR" altLang="en-US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041BEFC1-0E34-1244-B8AB-4F1897997C51}"/>
                </a:ext>
              </a:extLst>
            </p:cNvPr>
            <p:cNvSpPr txBox="1"/>
            <p:nvPr/>
          </p:nvSpPr>
          <p:spPr>
            <a:xfrm>
              <a:off x="5541089" y="1286012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10</a:t>
              </a:r>
              <a:endParaRPr lang="ko-KR" altLang="en-US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98" name="그룹 5">
            <a:extLst>
              <a:ext uri="{FF2B5EF4-FFF2-40B4-BE49-F238E27FC236}">
                <a16:creationId xmlns:a16="http://schemas.microsoft.com/office/drawing/2014/main" id="{749A3482-FF11-9142-AE3A-8138B9C0AF20}"/>
              </a:ext>
            </a:extLst>
          </p:cNvPr>
          <p:cNvGrpSpPr/>
          <p:nvPr/>
        </p:nvGrpSpPr>
        <p:grpSpPr>
          <a:xfrm>
            <a:off x="4572000" y="1573158"/>
            <a:ext cx="3287156" cy="1111463"/>
            <a:chOff x="4644008" y="1316088"/>
            <a:chExt cx="3287156" cy="111146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EAB5FC79-59A3-B142-87F4-6D2D55A766C2}"/>
                </a:ext>
              </a:extLst>
            </p:cNvPr>
            <p:cNvSpPr txBox="1"/>
            <p:nvPr/>
          </p:nvSpPr>
          <p:spPr>
            <a:xfrm>
              <a:off x="4644008" y="2181330"/>
              <a:ext cx="328715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latin typeface="Avenir Next Medium" panose="020B0503020202020204" pitchFamily="34" charset="0"/>
                </a:rPr>
                <a:t>2-Bit Multi-Level Cell (MLC)</a:t>
              </a:r>
              <a:endParaRPr lang="ko-KR" altLang="en-US" sz="1600" dirty="0">
                <a:latin typeface="Avenir Next Medium" panose="020B0503020202020204" pitchFamily="34" charset="0"/>
              </a:endParaRPr>
            </a:p>
          </p:txBody>
        </p:sp>
        <p:sp>
          <p:nvSpPr>
            <p:cNvPr id="100" name="타원 100">
              <a:extLst>
                <a:ext uri="{FF2B5EF4-FFF2-40B4-BE49-F238E27FC236}">
                  <a16:creationId xmlns:a16="http://schemas.microsoft.com/office/drawing/2014/main" id="{D7DC4FFF-18C0-AF4F-A99D-DE3587938289}"/>
                </a:ext>
              </a:extLst>
            </p:cNvPr>
            <p:cNvSpPr/>
            <p:nvPr/>
          </p:nvSpPr>
          <p:spPr>
            <a:xfrm>
              <a:off x="5884611" y="1316088"/>
              <a:ext cx="805949" cy="805949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101" name="그룹 11">
            <a:extLst>
              <a:ext uri="{FF2B5EF4-FFF2-40B4-BE49-F238E27FC236}">
                <a16:creationId xmlns:a16="http://schemas.microsoft.com/office/drawing/2014/main" id="{B9B7D082-69CA-764F-890A-7DF0E56B3284}"/>
              </a:ext>
            </a:extLst>
          </p:cNvPr>
          <p:cNvGrpSpPr/>
          <p:nvPr/>
        </p:nvGrpSpPr>
        <p:grpSpPr>
          <a:xfrm>
            <a:off x="2371715" y="3824430"/>
            <a:ext cx="1152128" cy="337682"/>
            <a:chOff x="2195736" y="3675852"/>
            <a:chExt cx="1152128" cy="337682"/>
          </a:xfrm>
        </p:grpSpPr>
        <p:cxnSp>
          <p:nvCxnSpPr>
            <p:cNvPr id="102" name="직선 화살표 연결선 142">
              <a:extLst>
                <a:ext uri="{FF2B5EF4-FFF2-40B4-BE49-F238E27FC236}">
                  <a16:creationId xmlns:a16="http://schemas.microsoft.com/office/drawing/2014/main" id="{EF4332C4-A8E2-B047-B90B-B49AAEEC78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18666" y="3675852"/>
              <a:ext cx="706269" cy="5080"/>
            </a:xfrm>
            <a:prstGeom prst="straightConnector1">
              <a:avLst/>
            </a:prstGeom>
            <a:ln w="19050">
              <a:solidFill>
                <a:srgbClr val="C61065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931922AC-AB0F-C14F-9FC9-B761B6D44C06}"/>
                </a:ext>
              </a:extLst>
            </p:cNvPr>
            <p:cNvSpPr txBox="1"/>
            <p:nvPr/>
          </p:nvSpPr>
          <p:spPr>
            <a:xfrm>
              <a:off x="2195736" y="3767313"/>
              <a:ext cx="115212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i="1" dirty="0">
                  <a:latin typeface="Avenir Next Medium" panose="020B0503020202020204" pitchFamily="34" charset="0"/>
                </a:rPr>
                <a:t>1 year</a:t>
              </a:r>
              <a:endParaRPr lang="ko-KR" altLang="en-US" sz="1600" i="1" dirty="0"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104" name="그룹 12">
            <a:extLst>
              <a:ext uri="{FF2B5EF4-FFF2-40B4-BE49-F238E27FC236}">
                <a16:creationId xmlns:a16="http://schemas.microsoft.com/office/drawing/2014/main" id="{6DFE7DAF-D2D7-0548-8752-55FE8FC0CABD}"/>
              </a:ext>
            </a:extLst>
          </p:cNvPr>
          <p:cNvGrpSpPr/>
          <p:nvPr/>
        </p:nvGrpSpPr>
        <p:grpSpPr>
          <a:xfrm>
            <a:off x="5576260" y="3824430"/>
            <a:ext cx="1152128" cy="337682"/>
            <a:chOff x="5359322" y="3675852"/>
            <a:chExt cx="1152128" cy="337682"/>
          </a:xfrm>
        </p:grpSpPr>
        <p:cxnSp>
          <p:nvCxnSpPr>
            <p:cNvPr id="105" name="직선 화살표 연결선 154">
              <a:extLst>
                <a:ext uri="{FF2B5EF4-FFF2-40B4-BE49-F238E27FC236}">
                  <a16:creationId xmlns:a16="http://schemas.microsoft.com/office/drawing/2014/main" id="{61FA626C-23B3-974C-B9A6-E2830F42753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82252" y="3675852"/>
              <a:ext cx="706269" cy="5080"/>
            </a:xfrm>
            <a:prstGeom prst="straightConnector1">
              <a:avLst/>
            </a:prstGeom>
            <a:ln w="19050">
              <a:solidFill>
                <a:srgbClr val="C61065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AD10AAE-29F3-F941-BA7A-C2C8561BA13F}"/>
                </a:ext>
              </a:extLst>
            </p:cNvPr>
            <p:cNvSpPr txBox="1"/>
            <p:nvPr/>
          </p:nvSpPr>
          <p:spPr>
            <a:xfrm>
              <a:off x="5359322" y="3767313"/>
              <a:ext cx="115212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i="1" dirty="0">
                  <a:latin typeface="Avenir Next Medium" panose="020B0503020202020204" pitchFamily="34" charset="0"/>
                </a:rPr>
                <a:t>1 year</a:t>
              </a:r>
              <a:endParaRPr lang="ko-KR" altLang="en-US" sz="1600" i="1" dirty="0"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107" name="그룹 10">
            <a:extLst>
              <a:ext uri="{FF2B5EF4-FFF2-40B4-BE49-F238E27FC236}">
                <a16:creationId xmlns:a16="http://schemas.microsoft.com/office/drawing/2014/main" id="{D52EE3EC-2E90-1040-8E23-B2304A9B2F6D}"/>
              </a:ext>
            </a:extLst>
          </p:cNvPr>
          <p:cNvGrpSpPr/>
          <p:nvPr/>
        </p:nvGrpSpPr>
        <p:grpSpPr>
          <a:xfrm>
            <a:off x="629867" y="3271775"/>
            <a:ext cx="1431279" cy="1018455"/>
            <a:chOff x="378147" y="3123197"/>
            <a:chExt cx="1431279" cy="1018455"/>
          </a:xfrm>
        </p:grpSpPr>
        <p:sp>
          <p:nvSpPr>
            <p:cNvPr id="108" name="타원 123">
              <a:extLst>
                <a:ext uri="{FF2B5EF4-FFF2-40B4-BE49-F238E27FC236}">
                  <a16:creationId xmlns:a16="http://schemas.microsoft.com/office/drawing/2014/main" id="{EC838823-15D2-6D41-979A-47217EC8215F}"/>
                </a:ext>
              </a:extLst>
            </p:cNvPr>
            <p:cNvSpPr/>
            <p:nvPr/>
          </p:nvSpPr>
          <p:spPr>
            <a:xfrm>
              <a:off x="721669" y="3260304"/>
              <a:ext cx="805949" cy="80594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09" name="직사각형 103">
              <a:extLst>
                <a:ext uri="{FF2B5EF4-FFF2-40B4-BE49-F238E27FC236}">
                  <a16:creationId xmlns:a16="http://schemas.microsoft.com/office/drawing/2014/main" id="{09C18E8F-A600-5246-9D64-BE3BE523D299}"/>
                </a:ext>
              </a:extLst>
            </p:cNvPr>
            <p:cNvSpPr/>
            <p:nvPr/>
          </p:nvSpPr>
          <p:spPr>
            <a:xfrm>
              <a:off x="683568" y="3123197"/>
              <a:ext cx="873842" cy="212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grpSp>
          <p:nvGrpSpPr>
            <p:cNvPr id="110" name="그룹 9">
              <a:extLst>
                <a:ext uri="{FF2B5EF4-FFF2-40B4-BE49-F238E27FC236}">
                  <a16:creationId xmlns:a16="http://schemas.microsoft.com/office/drawing/2014/main" id="{0CFF4479-E95A-7A4B-AE7E-199AFF1A6824}"/>
                </a:ext>
              </a:extLst>
            </p:cNvPr>
            <p:cNvGrpSpPr/>
            <p:nvPr/>
          </p:nvGrpSpPr>
          <p:grpSpPr>
            <a:xfrm>
              <a:off x="378147" y="3230228"/>
              <a:ext cx="1431279" cy="911424"/>
              <a:chOff x="378147" y="3230228"/>
              <a:chExt cx="1431279" cy="911424"/>
            </a:xfrm>
          </p:grpSpPr>
          <p:sp>
            <p:nvSpPr>
              <p:cNvPr id="111" name="타원 124">
                <a:extLst>
                  <a:ext uri="{FF2B5EF4-FFF2-40B4-BE49-F238E27FC236}">
                    <a16:creationId xmlns:a16="http://schemas.microsoft.com/office/drawing/2014/main" id="{3D264DF0-1F57-1C4D-A9F3-CA635FE3EFC2}"/>
                  </a:ext>
                </a:extLst>
              </p:cNvPr>
              <p:cNvSpPr/>
              <p:nvPr/>
            </p:nvSpPr>
            <p:spPr>
              <a:xfrm>
                <a:off x="721669" y="3260304"/>
                <a:ext cx="805949" cy="80594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600" dirty="0">
                  <a:solidFill>
                    <a:schemeClr val="tx1"/>
                  </a:solidFill>
                  <a:latin typeface="Avenir Next Medium" panose="020B0503020202020204" pitchFamily="34" charset="0"/>
                </a:endParaRPr>
              </a:p>
            </p:txBody>
          </p:sp>
          <p:cxnSp>
            <p:nvCxnSpPr>
              <p:cNvPr id="112" name="직선 연결선 125">
                <a:extLst>
                  <a:ext uri="{FF2B5EF4-FFF2-40B4-BE49-F238E27FC236}">
                    <a16:creationId xmlns:a16="http://schemas.microsoft.com/office/drawing/2014/main" id="{F001925B-11BF-1042-AE5B-C02C299DF75C}"/>
                  </a:ext>
                </a:extLst>
              </p:cNvPr>
              <p:cNvCxnSpPr/>
              <p:nvPr/>
            </p:nvCxnSpPr>
            <p:spPr>
              <a:xfrm>
                <a:off x="449542" y="3668689"/>
                <a:ext cx="1359884" cy="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직선 연결선 126">
                <a:extLst>
                  <a:ext uri="{FF2B5EF4-FFF2-40B4-BE49-F238E27FC236}">
                    <a16:creationId xmlns:a16="http://schemas.microsoft.com/office/drawing/2014/main" id="{2EB0B724-5C37-2D47-8C0C-A1E2BE5F3A8F}"/>
                  </a:ext>
                </a:extLst>
              </p:cNvPr>
              <p:cNvCxnSpPr/>
              <p:nvPr/>
            </p:nvCxnSpPr>
            <p:spPr>
              <a:xfrm>
                <a:off x="449542" y="3446954"/>
                <a:ext cx="1359884" cy="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직선 연결선 127">
                <a:extLst>
                  <a:ext uri="{FF2B5EF4-FFF2-40B4-BE49-F238E27FC236}">
                    <a16:creationId xmlns:a16="http://schemas.microsoft.com/office/drawing/2014/main" id="{A989A9E9-5C23-9749-9812-2B232F6CB330}"/>
                  </a:ext>
                </a:extLst>
              </p:cNvPr>
              <p:cNvCxnSpPr/>
              <p:nvPr/>
            </p:nvCxnSpPr>
            <p:spPr>
              <a:xfrm>
                <a:off x="449542" y="3890424"/>
                <a:ext cx="1359884" cy="0"/>
              </a:xfrm>
              <a:prstGeom prst="line">
                <a:avLst/>
              </a:prstGeom>
              <a:ln w="25400">
                <a:solidFill>
                  <a:schemeClr val="bg1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3F3A4CCF-A3EC-4444-B4AD-8A1803BF9340}"/>
                  </a:ext>
                </a:extLst>
              </p:cNvPr>
              <p:cNvSpPr txBox="1"/>
              <p:nvPr/>
            </p:nvSpPr>
            <p:spPr>
              <a:xfrm>
                <a:off x="378147" y="3895431"/>
                <a:ext cx="3671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chemeClr val="bg1">
                        <a:lumMod val="50000"/>
                      </a:schemeClr>
                    </a:solidFill>
                    <a:latin typeface="Avenir Next Medium" panose="020B0503020202020204" pitchFamily="34" charset="0"/>
                  </a:rPr>
                  <a:t>11</a:t>
                </a:r>
                <a:endParaRPr lang="ko-KR" altLang="en-US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9CCF96F0-FAB9-7B4D-906F-A6CF4C5E9C09}"/>
                  </a:ext>
                </a:extLst>
              </p:cNvPr>
              <p:cNvSpPr txBox="1"/>
              <p:nvPr/>
            </p:nvSpPr>
            <p:spPr>
              <a:xfrm>
                <a:off x="378147" y="3673698"/>
                <a:ext cx="3671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chemeClr val="bg1">
                        <a:lumMod val="50000"/>
                      </a:schemeClr>
                    </a:solidFill>
                    <a:latin typeface="Avenir Next Medium" panose="020B0503020202020204" pitchFamily="34" charset="0"/>
                  </a:rPr>
                  <a:t>01</a:t>
                </a:r>
                <a:endParaRPr lang="ko-KR" altLang="en-US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91423B5F-635F-6D46-9902-66526D242997}"/>
                  </a:ext>
                </a:extLst>
              </p:cNvPr>
              <p:cNvSpPr txBox="1"/>
              <p:nvPr/>
            </p:nvSpPr>
            <p:spPr>
              <a:xfrm>
                <a:off x="378147" y="3451963"/>
                <a:ext cx="3671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dirty="0">
                    <a:solidFill>
                      <a:schemeClr val="bg1">
                        <a:lumMod val="50000"/>
                      </a:schemeClr>
                    </a:solidFill>
                    <a:latin typeface="Avenir Next Medium" panose="020B0503020202020204" pitchFamily="34" charset="0"/>
                  </a:rPr>
                  <a:t>00</a:t>
                </a:r>
                <a:endParaRPr lang="ko-KR" altLang="en-US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endParaRP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23D46BDB-D858-1543-AA59-23775E13DB75}"/>
                  </a:ext>
                </a:extLst>
              </p:cNvPr>
              <p:cNvSpPr txBox="1"/>
              <p:nvPr/>
            </p:nvSpPr>
            <p:spPr>
              <a:xfrm>
                <a:off x="378147" y="3230228"/>
                <a:ext cx="36710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altLang="ko-KR" sz="1600" dirty="0">
                    <a:latin typeface="Avenir Next Medium" panose="020B0503020202020204" pitchFamily="34" charset="0"/>
                  </a:rPr>
                  <a:t>10</a:t>
                </a:r>
                <a:endParaRPr lang="ko-KR" altLang="en-US" sz="1600" dirty="0">
                  <a:latin typeface="Avenir Next Medium" panose="020B0503020202020204" pitchFamily="34" charset="0"/>
                </a:endParaRPr>
              </a:p>
            </p:txBody>
          </p:sp>
        </p:grpSp>
      </p:grpSp>
      <p:sp>
        <p:nvSpPr>
          <p:cNvPr id="119" name="타원 113">
            <a:extLst>
              <a:ext uri="{FF2B5EF4-FFF2-40B4-BE49-F238E27FC236}">
                <a16:creationId xmlns:a16="http://schemas.microsoft.com/office/drawing/2014/main" id="{30524CF7-E5E8-A047-8F32-8B466C3689BB}"/>
              </a:ext>
            </a:extLst>
          </p:cNvPr>
          <p:cNvSpPr/>
          <p:nvPr/>
        </p:nvSpPr>
        <p:spPr>
          <a:xfrm>
            <a:off x="4177934" y="3408882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20" name="직사각형 114">
            <a:extLst>
              <a:ext uri="{FF2B5EF4-FFF2-40B4-BE49-F238E27FC236}">
                <a16:creationId xmlns:a16="http://schemas.microsoft.com/office/drawing/2014/main" id="{C97A7BDF-E934-4842-B2E3-9824D34DC23E}"/>
              </a:ext>
            </a:extLst>
          </p:cNvPr>
          <p:cNvSpPr/>
          <p:nvPr/>
        </p:nvSpPr>
        <p:spPr>
          <a:xfrm>
            <a:off x="4139833" y="3271775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21" name="타원 159">
            <a:extLst>
              <a:ext uri="{FF2B5EF4-FFF2-40B4-BE49-F238E27FC236}">
                <a16:creationId xmlns:a16="http://schemas.microsoft.com/office/drawing/2014/main" id="{151FFDAE-6CAD-0B4E-A7AA-0D1565D10724}"/>
              </a:ext>
            </a:extLst>
          </p:cNvPr>
          <p:cNvSpPr/>
          <p:nvPr/>
        </p:nvSpPr>
        <p:spPr>
          <a:xfrm>
            <a:off x="7382478" y="3408882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22" name="직사각형 160">
            <a:extLst>
              <a:ext uri="{FF2B5EF4-FFF2-40B4-BE49-F238E27FC236}">
                <a16:creationId xmlns:a16="http://schemas.microsoft.com/office/drawing/2014/main" id="{94D3291D-5653-5545-9C81-4D9654654CE4}"/>
              </a:ext>
            </a:extLst>
          </p:cNvPr>
          <p:cNvSpPr/>
          <p:nvPr/>
        </p:nvSpPr>
        <p:spPr>
          <a:xfrm>
            <a:off x="7344377" y="3271775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23" name="직사각형 204">
            <a:extLst>
              <a:ext uri="{FF2B5EF4-FFF2-40B4-BE49-F238E27FC236}">
                <a16:creationId xmlns:a16="http://schemas.microsoft.com/office/drawing/2014/main" id="{4DDAD3EF-FC5E-114E-91EA-39DB853FD570}"/>
              </a:ext>
            </a:extLst>
          </p:cNvPr>
          <p:cNvSpPr/>
          <p:nvPr/>
        </p:nvSpPr>
        <p:spPr>
          <a:xfrm>
            <a:off x="4139833" y="3480884"/>
            <a:ext cx="873842" cy="70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124" name="그룹 115">
            <a:extLst>
              <a:ext uri="{FF2B5EF4-FFF2-40B4-BE49-F238E27FC236}">
                <a16:creationId xmlns:a16="http://schemas.microsoft.com/office/drawing/2014/main" id="{9EEB52D3-7AD9-A943-AB58-B2410CB1A247}"/>
              </a:ext>
            </a:extLst>
          </p:cNvPr>
          <p:cNvGrpSpPr/>
          <p:nvPr/>
        </p:nvGrpSpPr>
        <p:grpSpPr>
          <a:xfrm>
            <a:off x="3834412" y="3378806"/>
            <a:ext cx="1431279" cy="911424"/>
            <a:chOff x="378147" y="3230228"/>
            <a:chExt cx="1431279" cy="911424"/>
          </a:xfrm>
        </p:grpSpPr>
        <p:sp>
          <p:nvSpPr>
            <p:cNvPr id="125" name="타원 116">
              <a:extLst>
                <a:ext uri="{FF2B5EF4-FFF2-40B4-BE49-F238E27FC236}">
                  <a16:creationId xmlns:a16="http://schemas.microsoft.com/office/drawing/2014/main" id="{0DCEB993-412F-6448-BAE8-94E86AE71112}"/>
                </a:ext>
              </a:extLst>
            </p:cNvPr>
            <p:cNvSpPr/>
            <p:nvPr/>
          </p:nvSpPr>
          <p:spPr>
            <a:xfrm>
              <a:off x="721669" y="3260304"/>
              <a:ext cx="805949" cy="805949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cxnSp>
          <p:nvCxnSpPr>
            <p:cNvPr id="126" name="직선 연결선 117">
              <a:extLst>
                <a:ext uri="{FF2B5EF4-FFF2-40B4-BE49-F238E27FC236}">
                  <a16:creationId xmlns:a16="http://schemas.microsoft.com/office/drawing/2014/main" id="{6A07F620-BF34-3146-92F7-915DAC63BC0E}"/>
                </a:ext>
              </a:extLst>
            </p:cNvPr>
            <p:cNvCxnSpPr/>
            <p:nvPr/>
          </p:nvCxnSpPr>
          <p:spPr>
            <a:xfrm>
              <a:off x="449542" y="3668689"/>
              <a:ext cx="1359884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직선 연결선 118">
              <a:extLst>
                <a:ext uri="{FF2B5EF4-FFF2-40B4-BE49-F238E27FC236}">
                  <a16:creationId xmlns:a16="http://schemas.microsoft.com/office/drawing/2014/main" id="{ABF15998-D4CC-5A45-AEEB-178A58BE8149}"/>
                </a:ext>
              </a:extLst>
            </p:cNvPr>
            <p:cNvCxnSpPr/>
            <p:nvPr/>
          </p:nvCxnSpPr>
          <p:spPr>
            <a:xfrm>
              <a:off x="449542" y="3446954"/>
              <a:ext cx="1359884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직선 연결선 119">
              <a:extLst>
                <a:ext uri="{FF2B5EF4-FFF2-40B4-BE49-F238E27FC236}">
                  <a16:creationId xmlns:a16="http://schemas.microsoft.com/office/drawing/2014/main" id="{31749171-CA83-B043-9DB2-93CCB1CC00CB}"/>
                </a:ext>
              </a:extLst>
            </p:cNvPr>
            <p:cNvCxnSpPr/>
            <p:nvPr/>
          </p:nvCxnSpPr>
          <p:spPr>
            <a:xfrm>
              <a:off x="449542" y="3890424"/>
              <a:ext cx="1359884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50186326-703C-4343-977A-22FFDCB10D68}"/>
                </a:ext>
              </a:extLst>
            </p:cNvPr>
            <p:cNvSpPr txBox="1"/>
            <p:nvPr/>
          </p:nvSpPr>
          <p:spPr>
            <a:xfrm>
              <a:off x="378147" y="3895431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11</a:t>
              </a:r>
              <a:endParaRPr lang="ko-KR" altLang="en-US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93147468-D4B5-AA4C-B759-AEF05E065E9A}"/>
                </a:ext>
              </a:extLst>
            </p:cNvPr>
            <p:cNvSpPr txBox="1"/>
            <p:nvPr/>
          </p:nvSpPr>
          <p:spPr>
            <a:xfrm>
              <a:off x="378147" y="3673698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01</a:t>
              </a:r>
              <a:endParaRPr lang="ko-KR" altLang="en-US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798E54A4-8E6F-E142-B38B-1E2D9DD477D7}"/>
                </a:ext>
              </a:extLst>
            </p:cNvPr>
            <p:cNvSpPr txBox="1"/>
            <p:nvPr/>
          </p:nvSpPr>
          <p:spPr>
            <a:xfrm>
              <a:off x="378147" y="3451963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00</a:t>
              </a:r>
              <a:endParaRPr lang="ko-KR" altLang="en-US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09F2CDCE-627F-454A-9BA6-D9D837E551EE}"/>
                </a:ext>
              </a:extLst>
            </p:cNvPr>
            <p:cNvSpPr txBox="1"/>
            <p:nvPr/>
          </p:nvSpPr>
          <p:spPr>
            <a:xfrm>
              <a:off x="378147" y="3230228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latin typeface="Avenir Next Medium" panose="020B0503020202020204" pitchFamily="34" charset="0"/>
                </a:rPr>
                <a:t>10</a:t>
              </a:r>
              <a:endParaRPr lang="ko-KR" altLang="en-US" sz="1600" dirty="0">
                <a:latin typeface="Avenir Next Medium" panose="020B0503020202020204" pitchFamily="34" charset="0"/>
              </a:endParaRPr>
            </a:p>
          </p:txBody>
        </p:sp>
      </p:grpSp>
      <p:sp>
        <p:nvSpPr>
          <p:cNvPr id="133" name="직사각형 205">
            <a:extLst>
              <a:ext uri="{FF2B5EF4-FFF2-40B4-BE49-F238E27FC236}">
                <a16:creationId xmlns:a16="http://schemas.microsoft.com/office/drawing/2014/main" id="{F01E25B3-ED94-9D43-8C7C-5FCEA7A763A0}"/>
              </a:ext>
            </a:extLst>
          </p:cNvPr>
          <p:cNvSpPr/>
          <p:nvPr/>
        </p:nvSpPr>
        <p:spPr>
          <a:xfrm>
            <a:off x="7373068" y="3480884"/>
            <a:ext cx="873842" cy="70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34" name="직사각형 206">
            <a:extLst>
              <a:ext uri="{FF2B5EF4-FFF2-40B4-BE49-F238E27FC236}">
                <a16:creationId xmlns:a16="http://schemas.microsoft.com/office/drawing/2014/main" id="{D7EA71C9-E7D5-4C47-9D82-342C364181B5}"/>
              </a:ext>
            </a:extLst>
          </p:cNvPr>
          <p:cNvSpPr/>
          <p:nvPr/>
        </p:nvSpPr>
        <p:spPr>
          <a:xfrm>
            <a:off x="7373068" y="3550742"/>
            <a:ext cx="873842" cy="890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35" name="타원 162">
            <a:extLst>
              <a:ext uri="{FF2B5EF4-FFF2-40B4-BE49-F238E27FC236}">
                <a16:creationId xmlns:a16="http://schemas.microsoft.com/office/drawing/2014/main" id="{105553CC-AAA8-7D46-8EE3-1AE172144DAA}"/>
              </a:ext>
            </a:extLst>
          </p:cNvPr>
          <p:cNvSpPr/>
          <p:nvPr/>
        </p:nvSpPr>
        <p:spPr>
          <a:xfrm>
            <a:off x="7382478" y="3408882"/>
            <a:ext cx="805949" cy="805949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cxnSp>
        <p:nvCxnSpPr>
          <p:cNvPr id="136" name="직선 연결선 163">
            <a:extLst>
              <a:ext uri="{FF2B5EF4-FFF2-40B4-BE49-F238E27FC236}">
                <a16:creationId xmlns:a16="http://schemas.microsoft.com/office/drawing/2014/main" id="{9D409367-AB53-3F41-98A3-966F7037BEC5}"/>
              </a:ext>
            </a:extLst>
          </p:cNvPr>
          <p:cNvCxnSpPr/>
          <p:nvPr/>
        </p:nvCxnSpPr>
        <p:spPr>
          <a:xfrm>
            <a:off x="7110351" y="3817267"/>
            <a:ext cx="1359884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직선 연결선 164">
            <a:extLst>
              <a:ext uri="{FF2B5EF4-FFF2-40B4-BE49-F238E27FC236}">
                <a16:creationId xmlns:a16="http://schemas.microsoft.com/office/drawing/2014/main" id="{B54CE481-65D7-5D4F-A53A-74BF05208B1D}"/>
              </a:ext>
            </a:extLst>
          </p:cNvPr>
          <p:cNvCxnSpPr/>
          <p:nvPr/>
        </p:nvCxnSpPr>
        <p:spPr>
          <a:xfrm>
            <a:off x="7110351" y="3595532"/>
            <a:ext cx="1359884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직선 연결선 165">
            <a:extLst>
              <a:ext uri="{FF2B5EF4-FFF2-40B4-BE49-F238E27FC236}">
                <a16:creationId xmlns:a16="http://schemas.microsoft.com/office/drawing/2014/main" id="{551A1B21-7DF2-E147-A8AB-F1349832C323}"/>
              </a:ext>
            </a:extLst>
          </p:cNvPr>
          <p:cNvCxnSpPr/>
          <p:nvPr/>
        </p:nvCxnSpPr>
        <p:spPr>
          <a:xfrm>
            <a:off x="7110351" y="4039002"/>
            <a:ext cx="1359884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9D7515CE-5D18-7740-A6AC-4717DB16A9DE}"/>
              </a:ext>
            </a:extLst>
          </p:cNvPr>
          <p:cNvSpPr txBox="1"/>
          <p:nvPr/>
        </p:nvSpPr>
        <p:spPr>
          <a:xfrm>
            <a:off x="7038956" y="4044009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rPr>
              <a:t>11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AFFE338A-3FAA-AC46-84AF-7F2B63EB076C}"/>
              </a:ext>
            </a:extLst>
          </p:cNvPr>
          <p:cNvSpPr txBox="1"/>
          <p:nvPr/>
        </p:nvSpPr>
        <p:spPr>
          <a:xfrm>
            <a:off x="7038956" y="3822276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rPr>
              <a:t>01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91BE70A1-7EE8-D344-99CC-D3C713BE318C}"/>
              </a:ext>
            </a:extLst>
          </p:cNvPr>
          <p:cNvSpPr txBox="1"/>
          <p:nvPr/>
        </p:nvSpPr>
        <p:spPr>
          <a:xfrm>
            <a:off x="7038956" y="3601761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rPr>
              <a:t>00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009F5CFF-F2F4-A146-916B-DB10A6447C6B}"/>
              </a:ext>
            </a:extLst>
          </p:cNvPr>
          <p:cNvSpPr txBox="1"/>
          <p:nvPr/>
        </p:nvSpPr>
        <p:spPr>
          <a:xfrm>
            <a:off x="7038956" y="3378806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latin typeface="Avenir Next Medium" panose="020B0503020202020204" pitchFamily="34" charset="0"/>
              </a:rPr>
              <a:t>10</a:t>
            </a:r>
            <a:endParaRPr lang="ko-KR" altLang="en-US" sz="1600" dirty="0">
              <a:latin typeface="Avenir Next Medium" panose="020B0503020202020204" pitchFamily="34" charset="0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6D48B536-FB0F-8D41-BDDE-2572BDAB41D2}"/>
              </a:ext>
            </a:extLst>
          </p:cNvPr>
          <p:cNvSpPr txBox="1"/>
          <p:nvPr/>
        </p:nvSpPr>
        <p:spPr>
          <a:xfrm>
            <a:off x="7038956" y="3601180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rgbClr val="C00000"/>
                </a:solidFill>
                <a:latin typeface="Avenir Next Medium" panose="020B0503020202020204" pitchFamily="34" charset="0"/>
              </a:rPr>
              <a:t>00</a:t>
            </a:r>
            <a:endParaRPr lang="ko-KR" altLang="en-US" sz="1600" dirty="0">
              <a:solidFill>
                <a:srgbClr val="C0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20A712B7-36D6-854D-9340-B8E8A5D7FAFA}"/>
              </a:ext>
            </a:extLst>
          </p:cNvPr>
          <p:cNvSpPr txBox="1"/>
          <p:nvPr/>
        </p:nvSpPr>
        <p:spPr>
          <a:xfrm>
            <a:off x="6658710" y="4281748"/>
            <a:ext cx="22451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i="1" dirty="0">
                <a:solidFill>
                  <a:srgbClr val="C00000"/>
                </a:solidFill>
                <a:latin typeface="Avenir Next Medium" panose="020B0503020202020204" pitchFamily="34" charset="0"/>
              </a:rPr>
              <a:t>Retention error!</a:t>
            </a:r>
            <a:endParaRPr lang="ko-KR" altLang="en-US" sz="1600" i="1" dirty="0">
              <a:solidFill>
                <a:srgbClr val="C00000"/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145" name="그룹 209">
            <a:extLst>
              <a:ext uri="{FF2B5EF4-FFF2-40B4-BE49-F238E27FC236}">
                <a16:creationId xmlns:a16="http://schemas.microsoft.com/office/drawing/2014/main" id="{3A9F183F-1D5C-884E-A490-AA128250E80A}"/>
              </a:ext>
            </a:extLst>
          </p:cNvPr>
          <p:cNvGrpSpPr/>
          <p:nvPr/>
        </p:nvGrpSpPr>
        <p:grpSpPr>
          <a:xfrm>
            <a:off x="2041971" y="5691185"/>
            <a:ext cx="1855514" cy="583904"/>
            <a:chOff x="1844043" y="3675852"/>
            <a:chExt cx="1855514" cy="583904"/>
          </a:xfrm>
        </p:grpSpPr>
        <p:cxnSp>
          <p:nvCxnSpPr>
            <p:cNvPr id="146" name="직선 화살표 연결선 210">
              <a:extLst>
                <a:ext uri="{FF2B5EF4-FFF2-40B4-BE49-F238E27FC236}">
                  <a16:creationId xmlns:a16="http://schemas.microsoft.com/office/drawing/2014/main" id="{14EA589D-BC7A-8C4E-8E28-FA1900EDF75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18666" y="3675852"/>
              <a:ext cx="706269" cy="5080"/>
            </a:xfrm>
            <a:prstGeom prst="straightConnector1">
              <a:avLst/>
            </a:prstGeom>
            <a:ln w="19050">
              <a:solidFill>
                <a:srgbClr val="C61065"/>
              </a:solidFill>
              <a:headEnd type="none"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A3817423-43EA-5C49-983B-67E943A94B04}"/>
                </a:ext>
              </a:extLst>
            </p:cNvPr>
            <p:cNvSpPr txBox="1"/>
            <p:nvPr/>
          </p:nvSpPr>
          <p:spPr>
            <a:xfrm>
              <a:off x="1844043" y="3767313"/>
              <a:ext cx="1855514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i="1" dirty="0">
                  <a:latin typeface="Avenir Next Medium" panose="020B0503020202020204" pitchFamily="34" charset="0"/>
                </a:rPr>
                <a:t>1 year</a:t>
              </a:r>
            </a:p>
            <a:p>
              <a:pPr algn="ctr"/>
              <a:r>
                <a:rPr lang="en-US" altLang="ko-KR" sz="1600" i="1" dirty="0">
                  <a:latin typeface="Avenir Next Medium" panose="020B0503020202020204" pitchFamily="34" charset="0"/>
                </a:rPr>
                <a:t>@ 1K P/E cycles</a:t>
              </a:r>
              <a:endParaRPr lang="ko-KR" altLang="en-US" sz="1600" i="1" dirty="0"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148" name="그룹 212">
            <a:extLst>
              <a:ext uri="{FF2B5EF4-FFF2-40B4-BE49-F238E27FC236}">
                <a16:creationId xmlns:a16="http://schemas.microsoft.com/office/drawing/2014/main" id="{4187D3FF-30C2-3E49-8E01-5FA63EE584EC}"/>
              </a:ext>
            </a:extLst>
          </p:cNvPr>
          <p:cNvGrpSpPr/>
          <p:nvPr/>
        </p:nvGrpSpPr>
        <p:grpSpPr>
          <a:xfrm>
            <a:off x="5153741" y="5691185"/>
            <a:ext cx="2041065" cy="583904"/>
            <a:chOff x="4914854" y="3675852"/>
            <a:chExt cx="2041065" cy="583904"/>
          </a:xfrm>
        </p:grpSpPr>
        <p:cxnSp>
          <p:nvCxnSpPr>
            <p:cNvPr id="149" name="직선 화살표 연결선 213">
              <a:extLst>
                <a:ext uri="{FF2B5EF4-FFF2-40B4-BE49-F238E27FC236}">
                  <a16:creationId xmlns:a16="http://schemas.microsoft.com/office/drawing/2014/main" id="{B0AF818D-A4FE-8A47-8A01-0332FF4C812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82252" y="3675852"/>
              <a:ext cx="706269" cy="5080"/>
            </a:xfrm>
            <a:prstGeom prst="straightConnector1">
              <a:avLst/>
            </a:prstGeom>
            <a:ln w="19050">
              <a:solidFill>
                <a:srgbClr val="C61065"/>
              </a:solidFill>
              <a:headEnd type="triangle" w="lg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E582E20F-BB9D-9D48-B721-E05AC77A87FE}"/>
                </a:ext>
              </a:extLst>
            </p:cNvPr>
            <p:cNvSpPr txBox="1"/>
            <p:nvPr/>
          </p:nvSpPr>
          <p:spPr>
            <a:xfrm>
              <a:off x="4914854" y="3767313"/>
              <a:ext cx="2041065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i="1" dirty="0">
                  <a:latin typeface="Avenir Next Medium" panose="020B0503020202020204" pitchFamily="34" charset="0"/>
                </a:rPr>
                <a:t>1 year</a:t>
              </a:r>
            </a:p>
            <a:p>
              <a:pPr algn="ctr"/>
              <a:r>
                <a:rPr lang="en-US" altLang="ko-KR" sz="1600" i="1" dirty="0">
                  <a:latin typeface="Avenir Next Medium" panose="020B0503020202020204" pitchFamily="34" charset="0"/>
                </a:rPr>
                <a:t>@ </a:t>
              </a:r>
              <a:r>
                <a:rPr lang="en-US" altLang="ko-KR" sz="1600" i="1" dirty="0">
                  <a:solidFill>
                    <a:srgbClr val="C00000"/>
                  </a:solidFill>
                  <a:latin typeface="Avenir Next Medium" panose="020B0503020202020204" pitchFamily="34" charset="0"/>
                </a:rPr>
                <a:t>10K P/E cycles</a:t>
              </a:r>
              <a:endParaRPr lang="ko-KR" altLang="en-US" sz="1600" i="1" dirty="0">
                <a:solidFill>
                  <a:srgbClr val="C00000"/>
                </a:solidFill>
                <a:latin typeface="Avenir Next Medium" panose="020B0503020202020204" pitchFamily="34" charset="0"/>
              </a:endParaRPr>
            </a:p>
          </p:txBody>
        </p:sp>
      </p:grpSp>
      <p:sp>
        <p:nvSpPr>
          <p:cNvPr id="151" name="타원 217">
            <a:extLst>
              <a:ext uri="{FF2B5EF4-FFF2-40B4-BE49-F238E27FC236}">
                <a16:creationId xmlns:a16="http://schemas.microsoft.com/office/drawing/2014/main" id="{D4554AE2-E733-3343-8D01-DC2E7F4D760D}"/>
              </a:ext>
            </a:extLst>
          </p:cNvPr>
          <p:cNvSpPr/>
          <p:nvPr/>
        </p:nvSpPr>
        <p:spPr>
          <a:xfrm>
            <a:off x="995338" y="5275637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52" name="직사각형 218">
            <a:extLst>
              <a:ext uri="{FF2B5EF4-FFF2-40B4-BE49-F238E27FC236}">
                <a16:creationId xmlns:a16="http://schemas.microsoft.com/office/drawing/2014/main" id="{AA061393-85B1-3141-A6C0-00D2FE08DF02}"/>
              </a:ext>
            </a:extLst>
          </p:cNvPr>
          <p:cNvSpPr/>
          <p:nvPr/>
        </p:nvSpPr>
        <p:spPr>
          <a:xfrm>
            <a:off x="957237" y="513853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53" name="타원 228">
            <a:extLst>
              <a:ext uri="{FF2B5EF4-FFF2-40B4-BE49-F238E27FC236}">
                <a16:creationId xmlns:a16="http://schemas.microsoft.com/office/drawing/2014/main" id="{773FF72D-EBDF-384C-B451-5F1241DA5F42}"/>
              </a:ext>
            </a:extLst>
          </p:cNvPr>
          <p:cNvSpPr/>
          <p:nvPr/>
        </p:nvSpPr>
        <p:spPr>
          <a:xfrm>
            <a:off x="4199883" y="5275637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54" name="직사각형 229">
            <a:extLst>
              <a:ext uri="{FF2B5EF4-FFF2-40B4-BE49-F238E27FC236}">
                <a16:creationId xmlns:a16="http://schemas.microsoft.com/office/drawing/2014/main" id="{21E23277-5B82-5546-81FA-589E20E2BDB0}"/>
              </a:ext>
            </a:extLst>
          </p:cNvPr>
          <p:cNvSpPr/>
          <p:nvPr/>
        </p:nvSpPr>
        <p:spPr>
          <a:xfrm>
            <a:off x="4161782" y="513853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55" name="타원 230">
            <a:extLst>
              <a:ext uri="{FF2B5EF4-FFF2-40B4-BE49-F238E27FC236}">
                <a16:creationId xmlns:a16="http://schemas.microsoft.com/office/drawing/2014/main" id="{ADE9BD8E-A5FF-9945-83F8-F21569927489}"/>
              </a:ext>
            </a:extLst>
          </p:cNvPr>
          <p:cNvSpPr/>
          <p:nvPr/>
        </p:nvSpPr>
        <p:spPr>
          <a:xfrm>
            <a:off x="7404427" y="5275637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56" name="직사각형 231">
            <a:extLst>
              <a:ext uri="{FF2B5EF4-FFF2-40B4-BE49-F238E27FC236}">
                <a16:creationId xmlns:a16="http://schemas.microsoft.com/office/drawing/2014/main" id="{4BAFEBCB-97BF-C043-A2BA-40214C1F68A5}"/>
              </a:ext>
            </a:extLst>
          </p:cNvPr>
          <p:cNvSpPr/>
          <p:nvPr/>
        </p:nvSpPr>
        <p:spPr>
          <a:xfrm>
            <a:off x="7366326" y="513853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157" name="그룹 233">
            <a:extLst>
              <a:ext uri="{FF2B5EF4-FFF2-40B4-BE49-F238E27FC236}">
                <a16:creationId xmlns:a16="http://schemas.microsoft.com/office/drawing/2014/main" id="{B0D9D9AB-242B-054F-958D-8F69DD0C33FB}"/>
              </a:ext>
            </a:extLst>
          </p:cNvPr>
          <p:cNvGrpSpPr/>
          <p:nvPr/>
        </p:nvGrpSpPr>
        <p:grpSpPr>
          <a:xfrm>
            <a:off x="3856361" y="5245561"/>
            <a:ext cx="1431279" cy="911424"/>
            <a:chOff x="378147" y="3230228"/>
            <a:chExt cx="1431279" cy="911424"/>
          </a:xfrm>
        </p:grpSpPr>
        <p:sp>
          <p:nvSpPr>
            <p:cNvPr id="158" name="타원 234">
              <a:extLst>
                <a:ext uri="{FF2B5EF4-FFF2-40B4-BE49-F238E27FC236}">
                  <a16:creationId xmlns:a16="http://schemas.microsoft.com/office/drawing/2014/main" id="{9AF15B50-D546-2340-B92F-DA3A1E1E3BBE}"/>
                </a:ext>
              </a:extLst>
            </p:cNvPr>
            <p:cNvSpPr/>
            <p:nvPr/>
          </p:nvSpPr>
          <p:spPr>
            <a:xfrm>
              <a:off x="721669" y="3260304"/>
              <a:ext cx="805949" cy="805949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cxnSp>
          <p:nvCxnSpPr>
            <p:cNvPr id="159" name="직선 연결선 235">
              <a:extLst>
                <a:ext uri="{FF2B5EF4-FFF2-40B4-BE49-F238E27FC236}">
                  <a16:creationId xmlns:a16="http://schemas.microsoft.com/office/drawing/2014/main" id="{997C8B2E-977F-A74B-ADD0-2439A590E2DB}"/>
                </a:ext>
              </a:extLst>
            </p:cNvPr>
            <p:cNvCxnSpPr/>
            <p:nvPr/>
          </p:nvCxnSpPr>
          <p:spPr>
            <a:xfrm>
              <a:off x="449542" y="3668689"/>
              <a:ext cx="1359884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직선 연결선 236">
              <a:extLst>
                <a:ext uri="{FF2B5EF4-FFF2-40B4-BE49-F238E27FC236}">
                  <a16:creationId xmlns:a16="http://schemas.microsoft.com/office/drawing/2014/main" id="{AE65EEFF-2401-F948-BFD2-14B76646808B}"/>
                </a:ext>
              </a:extLst>
            </p:cNvPr>
            <p:cNvCxnSpPr/>
            <p:nvPr/>
          </p:nvCxnSpPr>
          <p:spPr>
            <a:xfrm>
              <a:off x="449542" y="3446954"/>
              <a:ext cx="1359884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직선 연결선 237">
              <a:extLst>
                <a:ext uri="{FF2B5EF4-FFF2-40B4-BE49-F238E27FC236}">
                  <a16:creationId xmlns:a16="http://schemas.microsoft.com/office/drawing/2014/main" id="{A4D41931-4F9E-0440-AB73-251437CEAF0E}"/>
                </a:ext>
              </a:extLst>
            </p:cNvPr>
            <p:cNvCxnSpPr/>
            <p:nvPr/>
          </p:nvCxnSpPr>
          <p:spPr>
            <a:xfrm>
              <a:off x="449542" y="3890424"/>
              <a:ext cx="1359884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0BD60FD9-7533-B441-82C4-DAC7364951BF}"/>
                </a:ext>
              </a:extLst>
            </p:cNvPr>
            <p:cNvSpPr txBox="1"/>
            <p:nvPr/>
          </p:nvSpPr>
          <p:spPr>
            <a:xfrm>
              <a:off x="378147" y="3895431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11</a:t>
              </a:r>
              <a:endParaRPr lang="ko-KR" altLang="en-US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E3BCB8EE-DC60-9947-9CA8-986C5B48E47A}"/>
                </a:ext>
              </a:extLst>
            </p:cNvPr>
            <p:cNvSpPr txBox="1"/>
            <p:nvPr/>
          </p:nvSpPr>
          <p:spPr>
            <a:xfrm>
              <a:off x="378147" y="3673698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01</a:t>
              </a:r>
              <a:endParaRPr lang="ko-KR" altLang="en-US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346149FC-CAB1-1946-8D7D-CE5341BB3397}"/>
                </a:ext>
              </a:extLst>
            </p:cNvPr>
            <p:cNvSpPr txBox="1"/>
            <p:nvPr/>
          </p:nvSpPr>
          <p:spPr>
            <a:xfrm>
              <a:off x="378147" y="3451963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00</a:t>
              </a:r>
              <a:endParaRPr lang="ko-KR" altLang="en-US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43D4F29B-A092-1A4C-8857-D4BDA39F41BA}"/>
                </a:ext>
              </a:extLst>
            </p:cNvPr>
            <p:cNvSpPr txBox="1"/>
            <p:nvPr/>
          </p:nvSpPr>
          <p:spPr>
            <a:xfrm>
              <a:off x="378147" y="3230228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latin typeface="Avenir Next Medium" panose="020B0503020202020204" pitchFamily="34" charset="0"/>
                </a:rPr>
                <a:t>10</a:t>
              </a:r>
              <a:endParaRPr lang="ko-KR" altLang="en-US" sz="1600" dirty="0">
                <a:latin typeface="Avenir Next Medium" panose="020B0503020202020204" pitchFamily="34" charset="0"/>
              </a:endParaRPr>
            </a:p>
          </p:txBody>
        </p:sp>
      </p:grpSp>
      <p:sp>
        <p:nvSpPr>
          <p:cNvPr id="166" name="직사각형 242">
            <a:extLst>
              <a:ext uri="{FF2B5EF4-FFF2-40B4-BE49-F238E27FC236}">
                <a16:creationId xmlns:a16="http://schemas.microsoft.com/office/drawing/2014/main" id="{46213CFB-C5A8-8A49-B0C3-1CEEB113372B}"/>
              </a:ext>
            </a:extLst>
          </p:cNvPr>
          <p:cNvSpPr/>
          <p:nvPr/>
        </p:nvSpPr>
        <p:spPr>
          <a:xfrm>
            <a:off x="7395017" y="5347639"/>
            <a:ext cx="873842" cy="193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67" name="타원 244">
            <a:extLst>
              <a:ext uri="{FF2B5EF4-FFF2-40B4-BE49-F238E27FC236}">
                <a16:creationId xmlns:a16="http://schemas.microsoft.com/office/drawing/2014/main" id="{C7BB900A-7F36-864F-9B05-D94C03CBCDD2}"/>
              </a:ext>
            </a:extLst>
          </p:cNvPr>
          <p:cNvSpPr/>
          <p:nvPr/>
        </p:nvSpPr>
        <p:spPr>
          <a:xfrm>
            <a:off x="7404427" y="5275637"/>
            <a:ext cx="805949" cy="805949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cxnSp>
        <p:nvCxnSpPr>
          <p:cNvPr id="168" name="직선 연결선 245">
            <a:extLst>
              <a:ext uri="{FF2B5EF4-FFF2-40B4-BE49-F238E27FC236}">
                <a16:creationId xmlns:a16="http://schemas.microsoft.com/office/drawing/2014/main" id="{E90B0889-1B69-9C4C-AF6E-2738CB9F3CF0}"/>
              </a:ext>
            </a:extLst>
          </p:cNvPr>
          <p:cNvCxnSpPr/>
          <p:nvPr/>
        </p:nvCxnSpPr>
        <p:spPr>
          <a:xfrm>
            <a:off x="7132300" y="5684022"/>
            <a:ext cx="1359884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직선 연결선 246">
            <a:extLst>
              <a:ext uri="{FF2B5EF4-FFF2-40B4-BE49-F238E27FC236}">
                <a16:creationId xmlns:a16="http://schemas.microsoft.com/office/drawing/2014/main" id="{DD008FAF-A9BF-184F-808E-DE4DEF8F96D3}"/>
              </a:ext>
            </a:extLst>
          </p:cNvPr>
          <p:cNvCxnSpPr/>
          <p:nvPr/>
        </p:nvCxnSpPr>
        <p:spPr>
          <a:xfrm>
            <a:off x="7132300" y="5462287"/>
            <a:ext cx="1359884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직선 연결선 247">
            <a:extLst>
              <a:ext uri="{FF2B5EF4-FFF2-40B4-BE49-F238E27FC236}">
                <a16:creationId xmlns:a16="http://schemas.microsoft.com/office/drawing/2014/main" id="{15852162-5823-D541-A5D8-1AED65A2E88B}"/>
              </a:ext>
            </a:extLst>
          </p:cNvPr>
          <p:cNvCxnSpPr/>
          <p:nvPr/>
        </p:nvCxnSpPr>
        <p:spPr>
          <a:xfrm>
            <a:off x="7132300" y="5905757"/>
            <a:ext cx="1359884" cy="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>
            <a:extLst>
              <a:ext uri="{FF2B5EF4-FFF2-40B4-BE49-F238E27FC236}">
                <a16:creationId xmlns:a16="http://schemas.microsoft.com/office/drawing/2014/main" id="{9DE36B13-8BC0-D749-8754-B83C027C0229}"/>
              </a:ext>
            </a:extLst>
          </p:cNvPr>
          <p:cNvSpPr txBox="1"/>
          <p:nvPr/>
        </p:nvSpPr>
        <p:spPr>
          <a:xfrm>
            <a:off x="7060905" y="5910764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rPr>
              <a:t>11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F6E39D1C-567E-434A-92DB-485B9B16FA3F}"/>
              </a:ext>
            </a:extLst>
          </p:cNvPr>
          <p:cNvSpPr txBox="1"/>
          <p:nvPr/>
        </p:nvSpPr>
        <p:spPr>
          <a:xfrm>
            <a:off x="7060905" y="5689031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rPr>
              <a:t>01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67D8AC69-E20A-FB41-A10F-2E30D1ECB53A}"/>
              </a:ext>
            </a:extLst>
          </p:cNvPr>
          <p:cNvSpPr txBox="1"/>
          <p:nvPr/>
        </p:nvSpPr>
        <p:spPr>
          <a:xfrm>
            <a:off x="7060905" y="5468516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rPr>
              <a:t>00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E7AC5E4A-63F9-4948-88EF-93DE22614D78}"/>
              </a:ext>
            </a:extLst>
          </p:cNvPr>
          <p:cNvSpPr txBox="1"/>
          <p:nvPr/>
        </p:nvSpPr>
        <p:spPr>
          <a:xfrm>
            <a:off x="7060905" y="5245561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latin typeface="Avenir Next Medium" panose="020B0503020202020204" pitchFamily="34" charset="0"/>
              </a:rPr>
              <a:t>10</a:t>
            </a:r>
            <a:endParaRPr lang="ko-KR" altLang="en-US" sz="1600" dirty="0">
              <a:latin typeface="Avenir Next Medium" panose="020B0503020202020204" pitchFamily="34" charset="0"/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B6211062-1727-BD41-8024-1BD2EE1068EC}"/>
              </a:ext>
            </a:extLst>
          </p:cNvPr>
          <p:cNvSpPr txBox="1"/>
          <p:nvPr/>
        </p:nvSpPr>
        <p:spPr>
          <a:xfrm>
            <a:off x="7060905" y="5467935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rgbClr val="C00000"/>
                </a:solidFill>
                <a:latin typeface="Avenir Next Medium" panose="020B0503020202020204" pitchFamily="34" charset="0"/>
              </a:rPr>
              <a:t>00</a:t>
            </a:r>
            <a:endParaRPr lang="ko-KR" altLang="en-US" sz="1600" dirty="0">
              <a:solidFill>
                <a:srgbClr val="C0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C9CA1243-4916-DA4C-963D-83983474A40F}"/>
              </a:ext>
            </a:extLst>
          </p:cNvPr>
          <p:cNvSpPr txBox="1"/>
          <p:nvPr/>
        </p:nvSpPr>
        <p:spPr>
          <a:xfrm>
            <a:off x="6680659" y="6148503"/>
            <a:ext cx="22451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i="1" dirty="0">
                <a:solidFill>
                  <a:srgbClr val="C00000"/>
                </a:solidFill>
                <a:latin typeface="Avenir Next Medium" panose="020B0503020202020204" pitchFamily="34" charset="0"/>
              </a:rPr>
              <a:t>Retention error!</a:t>
            </a:r>
            <a:endParaRPr lang="ko-KR" altLang="en-US" sz="1600" i="1" dirty="0">
              <a:solidFill>
                <a:srgbClr val="C0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77" name="직사각형 254">
            <a:extLst>
              <a:ext uri="{FF2B5EF4-FFF2-40B4-BE49-F238E27FC236}">
                <a16:creationId xmlns:a16="http://schemas.microsoft.com/office/drawing/2014/main" id="{03C268A2-6273-7E47-A0E2-858A20144B52}"/>
              </a:ext>
            </a:extLst>
          </p:cNvPr>
          <p:cNvSpPr/>
          <p:nvPr/>
        </p:nvSpPr>
        <p:spPr>
          <a:xfrm>
            <a:off x="1018572" y="5347639"/>
            <a:ext cx="873842" cy="70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178" name="그룹 219">
            <a:extLst>
              <a:ext uri="{FF2B5EF4-FFF2-40B4-BE49-F238E27FC236}">
                <a16:creationId xmlns:a16="http://schemas.microsoft.com/office/drawing/2014/main" id="{57128EC0-7463-BB4B-A62B-CC7219976C11}"/>
              </a:ext>
            </a:extLst>
          </p:cNvPr>
          <p:cNvGrpSpPr/>
          <p:nvPr/>
        </p:nvGrpSpPr>
        <p:grpSpPr>
          <a:xfrm>
            <a:off x="651816" y="5245561"/>
            <a:ext cx="1431279" cy="911424"/>
            <a:chOff x="378147" y="3230228"/>
            <a:chExt cx="1431279" cy="911424"/>
          </a:xfrm>
        </p:grpSpPr>
        <p:sp>
          <p:nvSpPr>
            <p:cNvPr id="179" name="타원 220">
              <a:extLst>
                <a:ext uri="{FF2B5EF4-FFF2-40B4-BE49-F238E27FC236}">
                  <a16:creationId xmlns:a16="http://schemas.microsoft.com/office/drawing/2014/main" id="{706FC218-4DFE-8047-8FF2-A6F26277F7BB}"/>
                </a:ext>
              </a:extLst>
            </p:cNvPr>
            <p:cNvSpPr/>
            <p:nvPr/>
          </p:nvSpPr>
          <p:spPr>
            <a:xfrm>
              <a:off x="721669" y="3260304"/>
              <a:ext cx="805949" cy="805949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  <p:cxnSp>
          <p:nvCxnSpPr>
            <p:cNvPr id="180" name="직선 연결선 221">
              <a:extLst>
                <a:ext uri="{FF2B5EF4-FFF2-40B4-BE49-F238E27FC236}">
                  <a16:creationId xmlns:a16="http://schemas.microsoft.com/office/drawing/2014/main" id="{406828B7-B1A8-AB4F-908E-5B9F3E4476CA}"/>
                </a:ext>
              </a:extLst>
            </p:cNvPr>
            <p:cNvCxnSpPr/>
            <p:nvPr/>
          </p:nvCxnSpPr>
          <p:spPr>
            <a:xfrm>
              <a:off x="449542" y="3668689"/>
              <a:ext cx="1359884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직선 연결선 222">
              <a:extLst>
                <a:ext uri="{FF2B5EF4-FFF2-40B4-BE49-F238E27FC236}">
                  <a16:creationId xmlns:a16="http://schemas.microsoft.com/office/drawing/2014/main" id="{F0794A1B-4715-9D40-A20F-A17B8DF190B9}"/>
                </a:ext>
              </a:extLst>
            </p:cNvPr>
            <p:cNvCxnSpPr/>
            <p:nvPr/>
          </p:nvCxnSpPr>
          <p:spPr>
            <a:xfrm>
              <a:off x="449542" y="3446954"/>
              <a:ext cx="1359884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직선 연결선 223">
              <a:extLst>
                <a:ext uri="{FF2B5EF4-FFF2-40B4-BE49-F238E27FC236}">
                  <a16:creationId xmlns:a16="http://schemas.microsoft.com/office/drawing/2014/main" id="{A5F35873-B439-3F45-9EC3-F7F88D800486}"/>
                </a:ext>
              </a:extLst>
            </p:cNvPr>
            <p:cNvCxnSpPr/>
            <p:nvPr/>
          </p:nvCxnSpPr>
          <p:spPr>
            <a:xfrm>
              <a:off x="449542" y="3890424"/>
              <a:ext cx="1359884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6797247A-C18D-B140-A68D-A6DE90B857F3}"/>
                </a:ext>
              </a:extLst>
            </p:cNvPr>
            <p:cNvSpPr txBox="1"/>
            <p:nvPr/>
          </p:nvSpPr>
          <p:spPr>
            <a:xfrm>
              <a:off x="378147" y="3895431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11</a:t>
              </a:r>
              <a:endParaRPr lang="ko-KR" altLang="en-US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id="{1FF5B889-3C76-A940-ADC9-1E39A27EF02E}"/>
                </a:ext>
              </a:extLst>
            </p:cNvPr>
            <p:cNvSpPr txBox="1"/>
            <p:nvPr/>
          </p:nvSpPr>
          <p:spPr>
            <a:xfrm>
              <a:off x="378147" y="3673698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01</a:t>
              </a:r>
              <a:endParaRPr lang="ko-KR" altLang="en-US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8A9B8C28-9C88-3947-9D37-3F0B2B685DF9}"/>
                </a:ext>
              </a:extLst>
            </p:cNvPr>
            <p:cNvSpPr txBox="1"/>
            <p:nvPr/>
          </p:nvSpPr>
          <p:spPr>
            <a:xfrm>
              <a:off x="378147" y="3451963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00</a:t>
              </a:r>
              <a:endParaRPr lang="ko-KR" altLang="en-US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id="{01BB3274-01ED-8242-AB58-4550275A144F}"/>
                </a:ext>
              </a:extLst>
            </p:cNvPr>
            <p:cNvSpPr txBox="1"/>
            <p:nvPr/>
          </p:nvSpPr>
          <p:spPr>
            <a:xfrm>
              <a:off x="378147" y="3230228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latin typeface="Avenir Next Medium" panose="020B0503020202020204" pitchFamily="34" charset="0"/>
                </a:rPr>
                <a:t>10</a:t>
              </a:r>
              <a:endParaRPr lang="ko-KR" altLang="en-US" sz="1600" dirty="0">
                <a:latin typeface="Avenir Next Medium" panose="020B0503020202020204" pitchFamily="34" charset="0"/>
              </a:endParaRPr>
            </a:p>
          </p:txBody>
        </p:sp>
      </p:grpSp>
      <p:sp>
        <p:nvSpPr>
          <p:cNvPr id="187" name="Slide Number Placeholder 3">
            <a:extLst>
              <a:ext uri="{FF2B5EF4-FFF2-40B4-BE49-F238E27FC236}">
                <a16:creationId xmlns:a16="http://schemas.microsoft.com/office/drawing/2014/main" id="{5623D515-1CB7-314A-A8F6-22679A338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1562" y="6514500"/>
            <a:ext cx="2049308" cy="365125"/>
          </a:xfrm>
        </p:spPr>
        <p:txBody>
          <a:bodyPr/>
          <a:lstStyle/>
          <a:p>
            <a:fld id="{B2A8E1B8-46DA-764A-A70B-26D693849073}" type="slidenum">
              <a:rPr lang="en-CH" smtClean="0"/>
              <a:pPr/>
              <a:t>5</a:t>
            </a:fld>
            <a:endParaRPr lang="en-CH"/>
          </a:p>
        </p:txBody>
      </p:sp>
      <p:sp>
        <p:nvSpPr>
          <p:cNvPr id="207" name="타원 99">
            <a:extLst>
              <a:ext uri="{FF2B5EF4-FFF2-40B4-BE49-F238E27FC236}">
                <a16:creationId xmlns:a16="http://schemas.microsoft.com/office/drawing/2014/main" id="{91901EAA-4A1B-CB15-C5B2-DA3EB6BAB98B}"/>
              </a:ext>
            </a:extLst>
          </p:cNvPr>
          <p:cNvSpPr/>
          <p:nvPr/>
        </p:nvSpPr>
        <p:spPr>
          <a:xfrm>
            <a:off x="2336521" y="1573158"/>
            <a:ext cx="805949" cy="80594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11" name="직사각형 101">
            <a:extLst>
              <a:ext uri="{FF2B5EF4-FFF2-40B4-BE49-F238E27FC236}">
                <a16:creationId xmlns:a16="http://schemas.microsoft.com/office/drawing/2014/main" id="{EBBACBA6-5919-2157-2655-42062FEB139C}"/>
              </a:ext>
            </a:extLst>
          </p:cNvPr>
          <p:cNvSpPr/>
          <p:nvPr/>
        </p:nvSpPr>
        <p:spPr>
          <a:xfrm>
            <a:off x="2310308" y="1633486"/>
            <a:ext cx="873842" cy="7971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12" name="직사각형 102">
            <a:extLst>
              <a:ext uri="{FF2B5EF4-FFF2-40B4-BE49-F238E27FC236}">
                <a16:creationId xmlns:a16="http://schemas.microsoft.com/office/drawing/2014/main" id="{58CA4843-C2C3-31B1-8175-3E71757807D9}"/>
              </a:ext>
            </a:extLst>
          </p:cNvPr>
          <p:cNvSpPr/>
          <p:nvPr/>
        </p:nvSpPr>
        <p:spPr>
          <a:xfrm>
            <a:off x="2310308" y="1426290"/>
            <a:ext cx="873842" cy="212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216" name="그룹 7">
            <a:extLst>
              <a:ext uri="{FF2B5EF4-FFF2-40B4-BE49-F238E27FC236}">
                <a16:creationId xmlns:a16="http://schemas.microsoft.com/office/drawing/2014/main" id="{BD0E8F68-45FD-5B9E-D610-229F454299F1}"/>
              </a:ext>
            </a:extLst>
          </p:cNvPr>
          <p:cNvGrpSpPr/>
          <p:nvPr/>
        </p:nvGrpSpPr>
        <p:grpSpPr>
          <a:xfrm>
            <a:off x="1992999" y="1981543"/>
            <a:ext cx="1431279" cy="362740"/>
            <a:chOff x="5541089" y="1724473"/>
            <a:chExt cx="1431279" cy="362740"/>
          </a:xfrm>
        </p:grpSpPr>
        <p:cxnSp>
          <p:nvCxnSpPr>
            <p:cNvPr id="217" name="직선 연결선 105">
              <a:extLst>
                <a:ext uri="{FF2B5EF4-FFF2-40B4-BE49-F238E27FC236}">
                  <a16:creationId xmlns:a16="http://schemas.microsoft.com/office/drawing/2014/main" id="{420EF6BC-E9E0-4352-D8F0-34C9B7CCB70C}"/>
                </a:ext>
              </a:extLst>
            </p:cNvPr>
            <p:cNvCxnSpPr/>
            <p:nvPr/>
          </p:nvCxnSpPr>
          <p:spPr>
            <a:xfrm>
              <a:off x="5612484" y="1724473"/>
              <a:ext cx="1359884" cy="0"/>
            </a:xfrm>
            <a:prstGeom prst="line">
              <a:avLst/>
            </a:prstGeom>
            <a:ln w="254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F6453465-B750-23D0-883C-7F4B86755DE5}"/>
                </a:ext>
              </a:extLst>
            </p:cNvPr>
            <p:cNvSpPr txBox="1"/>
            <p:nvPr/>
          </p:nvSpPr>
          <p:spPr>
            <a:xfrm>
              <a:off x="5541089" y="1840992"/>
              <a:ext cx="36710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bg1">
                      <a:lumMod val="50000"/>
                    </a:schemeClr>
                  </a:solidFill>
                  <a:latin typeface="Avenir Next Medium" panose="020B0503020202020204" pitchFamily="34" charset="0"/>
                </a:rPr>
                <a:t>1</a:t>
              </a:r>
              <a:endParaRPr lang="ko-KR" altLang="en-US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endParaRPr>
            </a:p>
          </p:txBody>
        </p:sp>
      </p:grpSp>
      <p:sp>
        <p:nvSpPr>
          <p:cNvPr id="221" name="TextBox 220">
            <a:extLst>
              <a:ext uri="{FF2B5EF4-FFF2-40B4-BE49-F238E27FC236}">
                <a16:creationId xmlns:a16="http://schemas.microsoft.com/office/drawing/2014/main" id="{436D3469-A9DF-51C1-A0A2-554C02C1516A}"/>
              </a:ext>
            </a:extLst>
          </p:cNvPr>
          <p:cNvSpPr txBox="1"/>
          <p:nvPr/>
        </p:nvSpPr>
        <p:spPr>
          <a:xfrm>
            <a:off x="1992999" y="1653307"/>
            <a:ext cx="36710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sz="1600" dirty="0">
                <a:solidFill>
                  <a:schemeClr val="bg1">
                    <a:lumMod val="50000"/>
                  </a:schemeClr>
                </a:solidFill>
                <a:latin typeface="Avenir Next Medium" panose="020B0503020202020204" pitchFamily="34" charset="0"/>
              </a:rPr>
              <a:t>0</a:t>
            </a:r>
            <a:endParaRPr lang="ko-KR" altLang="en-US" sz="1600" dirty="0">
              <a:solidFill>
                <a:schemeClr val="bg1">
                  <a:lumMod val="50000"/>
                </a:schemeClr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223" name="그룹 5">
            <a:extLst>
              <a:ext uri="{FF2B5EF4-FFF2-40B4-BE49-F238E27FC236}">
                <a16:creationId xmlns:a16="http://schemas.microsoft.com/office/drawing/2014/main" id="{14F3F9C0-A5E3-7497-9878-A9A2874E47DC}"/>
              </a:ext>
            </a:extLst>
          </p:cNvPr>
          <p:cNvGrpSpPr/>
          <p:nvPr/>
        </p:nvGrpSpPr>
        <p:grpSpPr>
          <a:xfrm>
            <a:off x="1095918" y="1573158"/>
            <a:ext cx="3287156" cy="1111463"/>
            <a:chOff x="4644008" y="1316088"/>
            <a:chExt cx="3287156" cy="1111463"/>
          </a:xfrm>
        </p:grpSpPr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B6BC6561-32EB-4F2F-EF7A-4FBF01C02235}"/>
                </a:ext>
              </a:extLst>
            </p:cNvPr>
            <p:cNvSpPr txBox="1"/>
            <p:nvPr/>
          </p:nvSpPr>
          <p:spPr>
            <a:xfrm>
              <a:off x="4644008" y="2181330"/>
              <a:ext cx="3287156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latin typeface="Avenir Next Medium" panose="020B0503020202020204" pitchFamily="34" charset="0"/>
                </a:rPr>
                <a:t>Single-Level Cell (SLC)</a:t>
              </a:r>
              <a:endParaRPr lang="ko-KR" altLang="en-US" sz="1600" dirty="0">
                <a:latin typeface="Avenir Next Medium" panose="020B0503020202020204" pitchFamily="34" charset="0"/>
              </a:endParaRPr>
            </a:p>
          </p:txBody>
        </p:sp>
        <p:sp>
          <p:nvSpPr>
            <p:cNvPr id="225" name="타원 100">
              <a:extLst>
                <a:ext uri="{FF2B5EF4-FFF2-40B4-BE49-F238E27FC236}">
                  <a16:creationId xmlns:a16="http://schemas.microsoft.com/office/drawing/2014/main" id="{20E37CAA-57E9-98C4-6210-A82ECE446AFC}"/>
                </a:ext>
              </a:extLst>
            </p:cNvPr>
            <p:cNvSpPr/>
            <p:nvPr/>
          </p:nvSpPr>
          <p:spPr>
            <a:xfrm>
              <a:off x="5884611" y="1316088"/>
              <a:ext cx="805949" cy="805949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1600" dirty="0">
                <a:solidFill>
                  <a:schemeClr val="tx1"/>
                </a:solidFill>
                <a:latin typeface="Avenir Next Medium" panose="020B05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427505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5" grpId="0" animBg="1"/>
      <p:bldP spid="86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33" grpId="0" animBg="1"/>
      <p:bldP spid="134" grpId="0" animBg="1"/>
      <p:bldP spid="135" grpId="0" animBg="1"/>
      <p:bldP spid="139" grpId="0"/>
      <p:bldP spid="140" grpId="0"/>
      <p:bldP spid="141" grpId="0"/>
      <p:bldP spid="141" grpId="1"/>
      <p:bldP spid="142" grpId="0"/>
      <p:bldP spid="143" grpId="0"/>
      <p:bldP spid="144" grpId="0"/>
      <p:bldP spid="151" grpId="0" animBg="1"/>
      <p:bldP spid="153" grpId="0" animBg="1"/>
      <p:bldP spid="154" grpId="0" animBg="1"/>
      <p:bldP spid="155" grpId="0" animBg="1"/>
      <p:bldP spid="156" grpId="0" animBg="1"/>
      <p:bldP spid="166" grpId="0" animBg="1"/>
      <p:bldP spid="167" grpId="0" animBg="1"/>
      <p:bldP spid="171" grpId="0"/>
      <p:bldP spid="172" grpId="0"/>
      <p:bldP spid="173" grpId="0"/>
      <p:bldP spid="173" grpId="1"/>
      <p:bldP spid="174" grpId="0"/>
      <p:bldP spid="175" grpId="0"/>
      <p:bldP spid="176" grpId="0"/>
      <p:bldP spid="177" grpId="0" animBg="1"/>
      <p:bldP spid="211" grpId="0" animBg="1"/>
      <p:bldP spid="2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0328-2F5D-924B-91F5-0270CBA56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092"/>
            <a:ext cx="9144000" cy="810085"/>
          </a:xfrm>
        </p:spPr>
        <p:txBody>
          <a:bodyPr/>
          <a:lstStyle/>
          <a:p>
            <a:r>
              <a:rPr lang="en-CH" dirty="0"/>
              <a:t>Page and Block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90F59-56F5-9D4E-931D-5DEEB7C37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A number of flash cells operate </a:t>
            </a:r>
            <a:r>
              <a:rPr lang="en-CH" dirty="0">
                <a:solidFill>
                  <a:srgbClr val="E47103"/>
                </a:solidFill>
              </a:rPr>
              <a:t>in parallel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395CF9-C2D2-8E4A-9332-F8A501127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8E1B8-46DA-764A-A70B-26D693849073}" type="slidenum">
              <a:rPr lang="en-CH" smtClean="0"/>
              <a:pPr/>
              <a:t>6</a:t>
            </a:fld>
            <a:endParaRPr lang="en-CH"/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DEBA9198-1881-3141-9DE1-8BD7820721A2}"/>
              </a:ext>
            </a:extLst>
          </p:cNvPr>
          <p:cNvGrpSpPr/>
          <p:nvPr/>
        </p:nvGrpSpPr>
        <p:grpSpPr>
          <a:xfrm>
            <a:off x="982738" y="2580319"/>
            <a:ext cx="3814618" cy="318772"/>
            <a:chOff x="988291" y="2797330"/>
            <a:chExt cx="3814618" cy="318772"/>
          </a:xfrm>
        </p:grpSpPr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EAC00B31-4193-B044-8C68-E23F539A64E1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2956716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타원 400">
              <a:extLst>
                <a:ext uri="{FF2B5EF4-FFF2-40B4-BE49-F238E27FC236}">
                  <a16:creationId xmlns:a16="http://schemas.microsoft.com/office/drawing/2014/main" id="{D597732E-3A51-E442-97AD-91FC88312182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5" name="타원 401">
              <a:extLst>
                <a:ext uri="{FF2B5EF4-FFF2-40B4-BE49-F238E27FC236}">
                  <a16:creationId xmlns:a16="http://schemas.microsoft.com/office/drawing/2014/main" id="{60B76BD2-B5FB-1F41-8E99-2BB19A0E969E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6" name="타원 402">
              <a:extLst>
                <a:ext uri="{FF2B5EF4-FFF2-40B4-BE49-F238E27FC236}">
                  <a16:creationId xmlns:a16="http://schemas.microsoft.com/office/drawing/2014/main" id="{BF175D34-3D08-0744-88D2-F4CE53CF179E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7" name="타원 403">
              <a:extLst>
                <a:ext uri="{FF2B5EF4-FFF2-40B4-BE49-F238E27FC236}">
                  <a16:creationId xmlns:a16="http://schemas.microsoft.com/office/drawing/2014/main" id="{DEB0AAF9-3F91-D14C-8DEA-710CFDB649FF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8" name="타원 404">
              <a:extLst>
                <a:ext uri="{FF2B5EF4-FFF2-40B4-BE49-F238E27FC236}">
                  <a16:creationId xmlns:a16="http://schemas.microsoft.com/office/drawing/2014/main" id="{29C11D23-E72D-654C-9B29-9784C7BF3C7E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9" name="타원 405">
              <a:extLst>
                <a:ext uri="{FF2B5EF4-FFF2-40B4-BE49-F238E27FC236}">
                  <a16:creationId xmlns:a16="http://schemas.microsoft.com/office/drawing/2014/main" id="{55DB6CCE-FADF-2E44-B7D2-B51DBB60C54D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10" name="타원 406">
              <a:extLst>
                <a:ext uri="{FF2B5EF4-FFF2-40B4-BE49-F238E27FC236}">
                  <a16:creationId xmlns:a16="http://schemas.microsoft.com/office/drawing/2014/main" id="{CF05B1CE-E0FD-8444-B9DB-DA9F0368A487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11" name="타원 407">
              <a:extLst>
                <a:ext uri="{FF2B5EF4-FFF2-40B4-BE49-F238E27FC236}">
                  <a16:creationId xmlns:a16="http://schemas.microsoft.com/office/drawing/2014/main" id="{E22EB8A7-A18D-6C46-864A-A096F5F58474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12" name="타원 408">
              <a:extLst>
                <a:ext uri="{FF2B5EF4-FFF2-40B4-BE49-F238E27FC236}">
                  <a16:creationId xmlns:a16="http://schemas.microsoft.com/office/drawing/2014/main" id="{7F20D901-CA16-9444-8106-0E5EA1F691C1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A220CEA9-F48E-C545-A636-DADD960BC0C0}"/>
              </a:ext>
            </a:extLst>
          </p:cNvPr>
          <p:cNvGrpSpPr/>
          <p:nvPr/>
        </p:nvGrpSpPr>
        <p:grpSpPr>
          <a:xfrm>
            <a:off x="982738" y="3002357"/>
            <a:ext cx="3814618" cy="318772"/>
            <a:chOff x="988291" y="3219368"/>
            <a:chExt cx="3814618" cy="318772"/>
          </a:xfrm>
        </p:grpSpPr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34BA0FF2-EF87-1E46-A3BF-8BA021044B76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3378754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타원 270">
              <a:extLst>
                <a:ext uri="{FF2B5EF4-FFF2-40B4-BE49-F238E27FC236}">
                  <a16:creationId xmlns:a16="http://schemas.microsoft.com/office/drawing/2014/main" id="{50FF560F-01CF-E848-9402-A6DE5DC752E5}"/>
                </a:ext>
              </a:extLst>
            </p:cNvPr>
            <p:cNvSpPr/>
            <p:nvPr/>
          </p:nvSpPr>
          <p:spPr>
            <a:xfrm>
              <a:off x="1269279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65" name="타원 271">
              <a:extLst>
                <a:ext uri="{FF2B5EF4-FFF2-40B4-BE49-F238E27FC236}">
                  <a16:creationId xmlns:a16="http://schemas.microsoft.com/office/drawing/2014/main" id="{E97F4497-7B41-F142-94FE-DF677C6EBF97}"/>
                </a:ext>
              </a:extLst>
            </p:cNvPr>
            <p:cNvSpPr/>
            <p:nvPr/>
          </p:nvSpPr>
          <p:spPr>
            <a:xfrm>
              <a:off x="167113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66" name="타원 272">
              <a:extLst>
                <a:ext uri="{FF2B5EF4-FFF2-40B4-BE49-F238E27FC236}">
                  <a16:creationId xmlns:a16="http://schemas.microsoft.com/office/drawing/2014/main" id="{A9175730-EAAC-D540-93AA-DAE3220F7660}"/>
                </a:ext>
              </a:extLst>
            </p:cNvPr>
            <p:cNvSpPr/>
            <p:nvPr/>
          </p:nvSpPr>
          <p:spPr>
            <a:xfrm>
              <a:off x="2072993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67" name="타원 273">
              <a:extLst>
                <a:ext uri="{FF2B5EF4-FFF2-40B4-BE49-F238E27FC236}">
                  <a16:creationId xmlns:a16="http://schemas.microsoft.com/office/drawing/2014/main" id="{93912566-C7F4-F942-98A7-C212CE6A69E1}"/>
                </a:ext>
              </a:extLst>
            </p:cNvPr>
            <p:cNvSpPr/>
            <p:nvPr/>
          </p:nvSpPr>
          <p:spPr>
            <a:xfrm>
              <a:off x="2474851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68" name="타원 274">
              <a:extLst>
                <a:ext uri="{FF2B5EF4-FFF2-40B4-BE49-F238E27FC236}">
                  <a16:creationId xmlns:a16="http://schemas.microsoft.com/office/drawing/2014/main" id="{B4B4FA5B-6BEC-1E46-8BA6-6991F62F4BB7}"/>
                </a:ext>
              </a:extLst>
            </p:cNvPr>
            <p:cNvSpPr/>
            <p:nvPr/>
          </p:nvSpPr>
          <p:spPr>
            <a:xfrm>
              <a:off x="287670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69" name="타원 275">
              <a:extLst>
                <a:ext uri="{FF2B5EF4-FFF2-40B4-BE49-F238E27FC236}">
                  <a16:creationId xmlns:a16="http://schemas.microsoft.com/office/drawing/2014/main" id="{27AC8815-8023-0449-8231-925FCEA6B739}"/>
                </a:ext>
              </a:extLst>
            </p:cNvPr>
            <p:cNvSpPr/>
            <p:nvPr/>
          </p:nvSpPr>
          <p:spPr>
            <a:xfrm>
              <a:off x="3278565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0" name="타원 276">
              <a:extLst>
                <a:ext uri="{FF2B5EF4-FFF2-40B4-BE49-F238E27FC236}">
                  <a16:creationId xmlns:a16="http://schemas.microsoft.com/office/drawing/2014/main" id="{FEA7C805-C1E9-794A-AD36-1DA173F0539B}"/>
                </a:ext>
              </a:extLst>
            </p:cNvPr>
            <p:cNvSpPr/>
            <p:nvPr/>
          </p:nvSpPr>
          <p:spPr>
            <a:xfrm>
              <a:off x="3680423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1" name="타원 277">
              <a:extLst>
                <a:ext uri="{FF2B5EF4-FFF2-40B4-BE49-F238E27FC236}">
                  <a16:creationId xmlns:a16="http://schemas.microsoft.com/office/drawing/2014/main" id="{CAD905F4-E98A-9842-AE53-F0A9CA84A9FC}"/>
                </a:ext>
              </a:extLst>
            </p:cNvPr>
            <p:cNvSpPr/>
            <p:nvPr/>
          </p:nvSpPr>
          <p:spPr>
            <a:xfrm>
              <a:off x="4082279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2" name="타원 278">
              <a:extLst>
                <a:ext uri="{FF2B5EF4-FFF2-40B4-BE49-F238E27FC236}">
                  <a16:creationId xmlns:a16="http://schemas.microsoft.com/office/drawing/2014/main" id="{A2230007-3852-6B4A-95E2-2913D0926FCC}"/>
                </a:ext>
              </a:extLst>
            </p:cNvPr>
            <p:cNvSpPr/>
            <p:nvPr/>
          </p:nvSpPr>
          <p:spPr>
            <a:xfrm>
              <a:off x="448413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AA9750BB-1D69-F34E-BA55-892631FBB058}"/>
              </a:ext>
            </a:extLst>
          </p:cNvPr>
          <p:cNvGrpSpPr/>
          <p:nvPr/>
        </p:nvGrpSpPr>
        <p:grpSpPr>
          <a:xfrm>
            <a:off x="982738" y="3424395"/>
            <a:ext cx="3814618" cy="318772"/>
            <a:chOff x="984277" y="3669114"/>
            <a:chExt cx="3814618" cy="318772"/>
          </a:xfrm>
        </p:grpSpPr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C20373D2-D478-FC4B-9264-3536A63270B2}"/>
                </a:ext>
              </a:extLst>
            </p:cNvPr>
            <p:cNvCxnSpPr>
              <a:cxnSpLocks/>
            </p:cNvCxnSpPr>
            <p:nvPr/>
          </p:nvCxnSpPr>
          <p:spPr>
            <a:xfrm>
              <a:off x="984277" y="3828500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타원 285">
              <a:extLst>
                <a:ext uri="{FF2B5EF4-FFF2-40B4-BE49-F238E27FC236}">
                  <a16:creationId xmlns:a16="http://schemas.microsoft.com/office/drawing/2014/main" id="{6EF3BEEC-3CD0-F842-A958-7B52FD411E2D}"/>
                </a:ext>
              </a:extLst>
            </p:cNvPr>
            <p:cNvSpPr/>
            <p:nvPr/>
          </p:nvSpPr>
          <p:spPr>
            <a:xfrm>
              <a:off x="1265265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5" name="타원 286">
              <a:extLst>
                <a:ext uri="{FF2B5EF4-FFF2-40B4-BE49-F238E27FC236}">
                  <a16:creationId xmlns:a16="http://schemas.microsoft.com/office/drawing/2014/main" id="{C5120D26-DFC3-8B4C-859C-A92E7E4BEEEF}"/>
                </a:ext>
              </a:extLst>
            </p:cNvPr>
            <p:cNvSpPr/>
            <p:nvPr/>
          </p:nvSpPr>
          <p:spPr>
            <a:xfrm>
              <a:off x="1667123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6" name="타원 287">
              <a:extLst>
                <a:ext uri="{FF2B5EF4-FFF2-40B4-BE49-F238E27FC236}">
                  <a16:creationId xmlns:a16="http://schemas.microsoft.com/office/drawing/2014/main" id="{B28ECCEC-8A62-9749-9233-A3111199F43E}"/>
                </a:ext>
              </a:extLst>
            </p:cNvPr>
            <p:cNvSpPr/>
            <p:nvPr/>
          </p:nvSpPr>
          <p:spPr>
            <a:xfrm>
              <a:off x="2068979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7" name="타원 288">
              <a:extLst>
                <a:ext uri="{FF2B5EF4-FFF2-40B4-BE49-F238E27FC236}">
                  <a16:creationId xmlns:a16="http://schemas.microsoft.com/office/drawing/2014/main" id="{EE71BF4E-3A05-F648-AFF1-A121B4B11AB8}"/>
                </a:ext>
              </a:extLst>
            </p:cNvPr>
            <p:cNvSpPr/>
            <p:nvPr/>
          </p:nvSpPr>
          <p:spPr>
            <a:xfrm>
              <a:off x="2470837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8" name="타원 289">
              <a:extLst>
                <a:ext uri="{FF2B5EF4-FFF2-40B4-BE49-F238E27FC236}">
                  <a16:creationId xmlns:a16="http://schemas.microsoft.com/office/drawing/2014/main" id="{4905C2FF-2146-E548-B1DF-2AAC7E5591BC}"/>
                </a:ext>
              </a:extLst>
            </p:cNvPr>
            <p:cNvSpPr/>
            <p:nvPr/>
          </p:nvSpPr>
          <p:spPr>
            <a:xfrm>
              <a:off x="2872693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9" name="타원 290">
              <a:extLst>
                <a:ext uri="{FF2B5EF4-FFF2-40B4-BE49-F238E27FC236}">
                  <a16:creationId xmlns:a16="http://schemas.microsoft.com/office/drawing/2014/main" id="{FE8B4BB7-27B8-8448-9981-3AD2F17F9106}"/>
                </a:ext>
              </a:extLst>
            </p:cNvPr>
            <p:cNvSpPr/>
            <p:nvPr/>
          </p:nvSpPr>
          <p:spPr>
            <a:xfrm>
              <a:off x="3274551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0" name="타원 291">
              <a:extLst>
                <a:ext uri="{FF2B5EF4-FFF2-40B4-BE49-F238E27FC236}">
                  <a16:creationId xmlns:a16="http://schemas.microsoft.com/office/drawing/2014/main" id="{0DAB3285-B168-B244-884F-F102F5E5A7FA}"/>
                </a:ext>
              </a:extLst>
            </p:cNvPr>
            <p:cNvSpPr/>
            <p:nvPr/>
          </p:nvSpPr>
          <p:spPr>
            <a:xfrm>
              <a:off x="3676409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1" name="타원 292">
              <a:extLst>
                <a:ext uri="{FF2B5EF4-FFF2-40B4-BE49-F238E27FC236}">
                  <a16:creationId xmlns:a16="http://schemas.microsoft.com/office/drawing/2014/main" id="{1109CD1C-DF7C-FE4D-B66F-18535B568566}"/>
                </a:ext>
              </a:extLst>
            </p:cNvPr>
            <p:cNvSpPr/>
            <p:nvPr/>
          </p:nvSpPr>
          <p:spPr>
            <a:xfrm>
              <a:off x="4078265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2" name="타원 293">
              <a:extLst>
                <a:ext uri="{FF2B5EF4-FFF2-40B4-BE49-F238E27FC236}">
                  <a16:creationId xmlns:a16="http://schemas.microsoft.com/office/drawing/2014/main" id="{F0846FB3-2FE4-CE4C-A399-CC173880D0CF}"/>
                </a:ext>
              </a:extLst>
            </p:cNvPr>
            <p:cNvSpPr/>
            <p:nvPr/>
          </p:nvSpPr>
          <p:spPr>
            <a:xfrm>
              <a:off x="4480123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E97E6D08-30BF-A747-8FC2-4BC7B4DDB85C}"/>
              </a:ext>
            </a:extLst>
          </p:cNvPr>
          <p:cNvGrpSpPr/>
          <p:nvPr/>
        </p:nvGrpSpPr>
        <p:grpSpPr>
          <a:xfrm>
            <a:off x="982738" y="4268471"/>
            <a:ext cx="3814618" cy="318772"/>
            <a:chOff x="988291" y="4485482"/>
            <a:chExt cx="3814618" cy="318772"/>
          </a:xfrm>
        </p:grpSpPr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88EF85AD-4B4C-6C47-9B5F-683A2EFA65F0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4644868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타원 300">
              <a:extLst>
                <a:ext uri="{FF2B5EF4-FFF2-40B4-BE49-F238E27FC236}">
                  <a16:creationId xmlns:a16="http://schemas.microsoft.com/office/drawing/2014/main" id="{C57D51A6-0CBA-774F-B488-2406B9D0FC74}"/>
                </a:ext>
              </a:extLst>
            </p:cNvPr>
            <p:cNvSpPr/>
            <p:nvPr/>
          </p:nvSpPr>
          <p:spPr>
            <a:xfrm>
              <a:off x="1269279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5" name="타원 301">
              <a:extLst>
                <a:ext uri="{FF2B5EF4-FFF2-40B4-BE49-F238E27FC236}">
                  <a16:creationId xmlns:a16="http://schemas.microsoft.com/office/drawing/2014/main" id="{7AE676F9-9FBD-B44A-9052-E355B93953A8}"/>
                </a:ext>
              </a:extLst>
            </p:cNvPr>
            <p:cNvSpPr/>
            <p:nvPr/>
          </p:nvSpPr>
          <p:spPr>
            <a:xfrm>
              <a:off x="1671137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6" name="타원 302">
              <a:extLst>
                <a:ext uri="{FF2B5EF4-FFF2-40B4-BE49-F238E27FC236}">
                  <a16:creationId xmlns:a16="http://schemas.microsoft.com/office/drawing/2014/main" id="{9C2F2FB5-5E2C-364F-9724-9059CE2D9AA4}"/>
                </a:ext>
              </a:extLst>
            </p:cNvPr>
            <p:cNvSpPr/>
            <p:nvPr/>
          </p:nvSpPr>
          <p:spPr>
            <a:xfrm>
              <a:off x="2072993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7" name="타원 303">
              <a:extLst>
                <a:ext uri="{FF2B5EF4-FFF2-40B4-BE49-F238E27FC236}">
                  <a16:creationId xmlns:a16="http://schemas.microsoft.com/office/drawing/2014/main" id="{20A7A9B7-575E-364C-B47D-303D7F6FCE8C}"/>
                </a:ext>
              </a:extLst>
            </p:cNvPr>
            <p:cNvSpPr/>
            <p:nvPr/>
          </p:nvSpPr>
          <p:spPr>
            <a:xfrm>
              <a:off x="2474851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8" name="타원 304">
              <a:extLst>
                <a:ext uri="{FF2B5EF4-FFF2-40B4-BE49-F238E27FC236}">
                  <a16:creationId xmlns:a16="http://schemas.microsoft.com/office/drawing/2014/main" id="{75DD1A27-F075-7347-B884-4044CAD6F76A}"/>
                </a:ext>
              </a:extLst>
            </p:cNvPr>
            <p:cNvSpPr/>
            <p:nvPr/>
          </p:nvSpPr>
          <p:spPr>
            <a:xfrm>
              <a:off x="2876707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9" name="타원 305">
              <a:extLst>
                <a:ext uri="{FF2B5EF4-FFF2-40B4-BE49-F238E27FC236}">
                  <a16:creationId xmlns:a16="http://schemas.microsoft.com/office/drawing/2014/main" id="{A1B83E4B-CFAB-1445-A4BF-3D206379253B}"/>
                </a:ext>
              </a:extLst>
            </p:cNvPr>
            <p:cNvSpPr/>
            <p:nvPr/>
          </p:nvSpPr>
          <p:spPr>
            <a:xfrm>
              <a:off x="3278565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0" name="타원 306">
              <a:extLst>
                <a:ext uri="{FF2B5EF4-FFF2-40B4-BE49-F238E27FC236}">
                  <a16:creationId xmlns:a16="http://schemas.microsoft.com/office/drawing/2014/main" id="{51593A40-C4E6-5346-81C1-820060967DF0}"/>
                </a:ext>
              </a:extLst>
            </p:cNvPr>
            <p:cNvSpPr/>
            <p:nvPr/>
          </p:nvSpPr>
          <p:spPr>
            <a:xfrm>
              <a:off x="3680423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1" name="타원 307">
              <a:extLst>
                <a:ext uri="{FF2B5EF4-FFF2-40B4-BE49-F238E27FC236}">
                  <a16:creationId xmlns:a16="http://schemas.microsoft.com/office/drawing/2014/main" id="{746E5713-D3A0-A540-A615-4253C74CB028}"/>
                </a:ext>
              </a:extLst>
            </p:cNvPr>
            <p:cNvSpPr/>
            <p:nvPr/>
          </p:nvSpPr>
          <p:spPr>
            <a:xfrm>
              <a:off x="4082279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2" name="타원 308">
              <a:extLst>
                <a:ext uri="{FF2B5EF4-FFF2-40B4-BE49-F238E27FC236}">
                  <a16:creationId xmlns:a16="http://schemas.microsoft.com/office/drawing/2014/main" id="{E107EAD1-B7C8-FD40-8049-48B5BC9BA042}"/>
                </a:ext>
              </a:extLst>
            </p:cNvPr>
            <p:cNvSpPr/>
            <p:nvPr/>
          </p:nvSpPr>
          <p:spPr>
            <a:xfrm>
              <a:off x="4484137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5004A389-CE4C-1144-BA56-ACDAFDD3704D}"/>
              </a:ext>
            </a:extLst>
          </p:cNvPr>
          <p:cNvGrpSpPr/>
          <p:nvPr/>
        </p:nvGrpSpPr>
        <p:grpSpPr>
          <a:xfrm>
            <a:off x="982738" y="4690509"/>
            <a:ext cx="3814618" cy="318772"/>
            <a:chOff x="988291" y="4907520"/>
            <a:chExt cx="3814618" cy="318772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69DCDA64-03A2-ED4E-A150-73EEE1397A1D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5066906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타원 315">
              <a:extLst>
                <a:ext uri="{FF2B5EF4-FFF2-40B4-BE49-F238E27FC236}">
                  <a16:creationId xmlns:a16="http://schemas.microsoft.com/office/drawing/2014/main" id="{7D553452-CC58-AF41-B7A5-8E6F53D8FAB6}"/>
                </a:ext>
              </a:extLst>
            </p:cNvPr>
            <p:cNvSpPr/>
            <p:nvPr/>
          </p:nvSpPr>
          <p:spPr>
            <a:xfrm>
              <a:off x="1269279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5" name="타원 316">
              <a:extLst>
                <a:ext uri="{FF2B5EF4-FFF2-40B4-BE49-F238E27FC236}">
                  <a16:creationId xmlns:a16="http://schemas.microsoft.com/office/drawing/2014/main" id="{2B517D44-6E14-784D-94EA-C1DEB1DB1B4B}"/>
                </a:ext>
              </a:extLst>
            </p:cNvPr>
            <p:cNvSpPr/>
            <p:nvPr/>
          </p:nvSpPr>
          <p:spPr>
            <a:xfrm>
              <a:off x="1671137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6" name="타원 317">
              <a:extLst>
                <a:ext uri="{FF2B5EF4-FFF2-40B4-BE49-F238E27FC236}">
                  <a16:creationId xmlns:a16="http://schemas.microsoft.com/office/drawing/2014/main" id="{D2F90C28-BBD9-D443-B307-AD51F7529206}"/>
                </a:ext>
              </a:extLst>
            </p:cNvPr>
            <p:cNvSpPr/>
            <p:nvPr/>
          </p:nvSpPr>
          <p:spPr>
            <a:xfrm>
              <a:off x="2072993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7" name="타원 318">
              <a:extLst>
                <a:ext uri="{FF2B5EF4-FFF2-40B4-BE49-F238E27FC236}">
                  <a16:creationId xmlns:a16="http://schemas.microsoft.com/office/drawing/2014/main" id="{F563E340-56F2-B24F-95BD-5599F252AF43}"/>
                </a:ext>
              </a:extLst>
            </p:cNvPr>
            <p:cNvSpPr/>
            <p:nvPr/>
          </p:nvSpPr>
          <p:spPr>
            <a:xfrm>
              <a:off x="2474851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8" name="타원 319">
              <a:extLst>
                <a:ext uri="{FF2B5EF4-FFF2-40B4-BE49-F238E27FC236}">
                  <a16:creationId xmlns:a16="http://schemas.microsoft.com/office/drawing/2014/main" id="{D579EA47-B229-7243-BB33-3B3623A9AC32}"/>
                </a:ext>
              </a:extLst>
            </p:cNvPr>
            <p:cNvSpPr/>
            <p:nvPr/>
          </p:nvSpPr>
          <p:spPr>
            <a:xfrm>
              <a:off x="2876707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9" name="타원 320">
              <a:extLst>
                <a:ext uri="{FF2B5EF4-FFF2-40B4-BE49-F238E27FC236}">
                  <a16:creationId xmlns:a16="http://schemas.microsoft.com/office/drawing/2014/main" id="{2A33C984-057B-A249-87BC-D9C415849EBF}"/>
                </a:ext>
              </a:extLst>
            </p:cNvPr>
            <p:cNvSpPr/>
            <p:nvPr/>
          </p:nvSpPr>
          <p:spPr>
            <a:xfrm>
              <a:off x="3278565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0" name="타원 321">
              <a:extLst>
                <a:ext uri="{FF2B5EF4-FFF2-40B4-BE49-F238E27FC236}">
                  <a16:creationId xmlns:a16="http://schemas.microsoft.com/office/drawing/2014/main" id="{1E3944AA-6169-3047-BA51-F358B4176B5E}"/>
                </a:ext>
              </a:extLst>
            </p:cNvPr>
            <p:cNvSpPr/>
            <p:nvPr/>
          </p:nvSpPr>
          <p:spPr>
            <a:xfrm>
              <a:off x="3680423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1" name="타원 322">
              <a:extLst>
                <a:ext uri="{FF2B5EF4-FFF2-40B4-BE49-F238E27FC236}">
                  <a16:creationId xmlns:a16="http://schemas.microsoft.com/office/drawing/2014/main" id="{8A7BD1B4-E5E8-304B-8D18-F78C9A258EE5}"/>
                </a:ext>
              </a:extLst>
            </p:cNvPr>
            <p:cNvSpPr/>
            <p:nvPr/>
          </p:nvSpPr>
          <p:spPr>
            <a:xfrm>
              <a:off x="4082279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2" name="타원 323">
              <a:extLst>
                <a:ext uri="{FF2B5EF4-FFF2-40B4-BE49-F238E27FC236}">
                  <a16:creationId xmlns:a16="http://schemas.microsoft.com/office/drawing/2014/main" id="{5DFB9C91-E786-5C4A-9727-F91553EC9987}"/>
                </a:ext>
              </a:extLst>
            </p:cNvPr>
            <p:cNvSpPr/>
            <p:nvPr/>
          </p:nvSpPr>
          <p:spPr>
            <a:xfrm>
              <a:off x="4484137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C5B86927-D2FF-CB4D-8131-010D54B50CF3}"/>
              </a:ext>
            </a:extLst>
          </p:cNvPr>
          <p:cNvGrpSpPr/>
          <p:nvPr/>
        </p:nvGrpSpPr>
        <p:grpSpPr>
          <a:xfrm>
            <a:off x="982738" y="5112545"/>
            <a:ext cx="3814618" cy="318772"/>
            <a:chOff x="988291" y="5329556"/>
            <a:chExt cx="3814618" cy="318772"/>
          </a:xfrm>
        </p:grpSpPr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3D9060F3-1433-7647-BB29-25C15CD52FDF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5488942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타원 315">
              <a:extLst>
                <a:ext uri="{FF2B5EF4-FFF2-40B4-BE49-F238E27FC236}">
                  <a16:creationId xmlns:a16="http://schemas.microsoft.com/office/drawing/2014/main" id="{8B2653E9-D73C-ED4B-8B39-55EDD9032034}"/>
                </a:ext>
              </a:extLst>
            </p:cNvPr>
            <p:cNvSpPr/>
            <p:nvPr/>
          </p:nvSpPr>
          <p:spPr>
            <a:xfrm>
              <a:off x="1269279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28" name="타원 316">
              <a:extLst>
                <a:ext uri="{FF2B5EF4-FFF2-40B4-BE49-F238E27FC236}">
                  <a16:creationId xmlns:a16="http://schemas.microsoft.com/office/drawing/2014/main" id="{7189F90E-5206-D648-8DFB-6F1F93BBB387}"/>
                </a:ext>
              </a:extLst>
            </p:cNvPr>
            <p:cNvSpPr/>
            <p:nvPr/>
          </p:nvSpPr>
          <p:spPr>
            <a:xfrm>
              <a:off x="1671137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29" name="타원 317">
              <a:extLst>
                <a:ext uri="{FF2B5EF4-FFF2-40B4-BE49-F238E27FC236}">
                  <a16:creationId xmlns:a16="http://schemas.microsoft.com/office/drawing/2014/main" id="{264D1072-5BC8-864D-BAD6-AFE5A2F56DD1}"/>
                </a:ext>
              </a:extLst>
            </p:cNvPr>
            <p:cNvSpPr/>
            <p:nvPr/>
          </p:nvSpPr>
          <p:spPr>
            <a:xfrm>
              <a:off x="2072993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0" name="타원 318">
              <a:extLst>
                <a:ext uri="{FF2B5EF4-FFF2-40B4-BE49-F238E27FC236}">
                  <a16:creationId xmlns:a16="http://schemas.microsoft.com/office/drawing/2014/main" id="{E0234357-D520-DD4F-AF72-09A54245EDE3}"/>
                </a:ext>
              </a:extLst>
            </p:cNvPr>
            <p:cNvSpPr/>
            <p:nvPr/>
          </p:nvSpPr>
          <p:spPr>
            <a:xfrm>
              <a:off x="2474851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1" name="타원 319">
              <a:extLst>
                <a:ext uri="{FF2B5EF4-FFF2-40B4-BE49-F238E27FC236}">
                  <a16:creationId xmlns:a16="http://schemas.microsoft.com/office/drawing/2014/main" id="{C8DB7ACB-3578-C342-920F-48C5180C115C}"/>
                </a:ext>
              </a:extLst>
            </p:cNvPr>
            <p:cNvSpPr/>
            <p:nvPr/>
          </p:nvSpPr>
          <p:spPr>
            <a:xfrm>
              <a:off x="2876707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2" name="타원 320">
              <a:extLst>
                <a:ext uri="{FF2B5EF4-FFF2-40B4-BE49-F238E27FC236}">
                  <a16:creationId xmlns:a16="http://schemas.microsoft.com/office/drawing/2014/main" id="{7400E15F-616F-B240-8293-363E39CB3D32}"/>
                </a:ext>
              </a:extLst>
            </p:cNvPr>
            <p:cNvSpPr/>
            <p:nvPr/>
          </p:nvSpPr>
          <p:spPr>
            <a:xfrm>
              <a:off x="3278565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3" name="타원 321">
              <a:extLst>
                <a:ext uri="{FF2B5EF4-FFF2-40B4-BE49-F238E27FC236}">
                  <a16:creationId xmlns:a16="http://schemas.microsoft.com/office/drawing/2014/main" id="{35ABC6C4-BDF5-6A4B-B5EB-19CDDC122ECF}"/>
                </a:ext>
              </a:extLst>
            </p:cNvPr>
            <p:cNvSpPr/>
            <p:nvPr/>
          </p:nvSpPr>
          <p:spPr>
            <a:xfrm>
              <a:off x="3680423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4" name="타원 322">
              <a:extLst>
                <a:ext uri="{FF2B5EF4-FFF2-40B4-BE49-F238E27FC236}">
                  <a16:creationId xmlns:a16="http://schemas.microsoft.com/office/drawing/2014/main" id="{6B6DB9BD-B5AF-2547-A109-FB525FE23834}"/>
                </a:ext>
              </a:extLst>
            </p:cNvPr>
            <p:cNvSpPr/>
            <p:nvPr/>
          </p:nvSpPr>
          <p:spPr>
            <a:xfrm>
              <a:off x="4082279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5" name="타원 323">
              <a:extLst>
                <a:ext uri="{FF2B5EF4-FFF2-40B4-BE49-F238E27FC236}">
                  <a16:creationId xmlns:a16="http://schemas.microsoft.com/office/drawing/2014/main" id="{997B375A-8F10-544D-9EA9-C4101C892836}"/>
                </a:ext>
              </a:extLst>
            </p:cNvPr>
            <p:cNvSpPr/>
            <p:nvPr/>
          </p:nvSpPr>
          <p:spPr>
            <a:xfrm>
              <a:off x="4484137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sp>
        <p:nvSpPr>
          <p:cNvPr id="170" name="TextBox 169">
            <a:extLst>
              <a:ext uri="{FF2B5EF4-FFF2-40B4-BE49-F238E27FC236}">
                <a16:creationId xmlns:a16="http://schemas.microsoft.com/office/drawing/2014/main" id="{E240BF00-C766-2740-B00A-82AAE63A0D4A}"/>
              </a:ext>
            </a:extLst>
          </p:cNvPr>
          <p:cNvSpPr txBox="1"/>
          <p:nvPr/>
        </p:nvSpPr>
        <p:spPr>
          <a:xfrm>
            <a:off x="401867" y="2625162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0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FEF60C87-F79F-6C42-A02E-00A6E7610922}"/>
              </a:ext>
            </a:extLst>
          </p:cNvPr>
          <p:cNvSpPr txBox="1"/>
          <p:nvPr/>
        </p:nvSpPr>
        <p:spPr>
          <a:xfrm>
            <a:off x="517570" y="1616257"/>
            <a:ext cx="4242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i="1" dirty="0">
                <a:latin typeface="Avenir Next Medium" panose="020B0503020202020204" pitchFamily="34" charset="0"/>
              </a:rPr>
              <a:t>Cells in the same </a:t>
            </a:r>
            <a:r>
              <a:rPr lang="en-US" altLang="ko-KR" i="1" dirty="0" err="1">
                <a:latin typeface="Avenir Next Medium" panose="020B0503020202020204" pitchFamily="34" charset="0"/>
              </a:rPr>
              <a:t>wordline</a:t>
            </a:r>
            <a:r>
              <a:rPr lang="en-US" altLang="ko-KR" i="1" dirty="0">
                <a:latin typeface="Avenir Next Medium" panose="020B0503020202020204" pitchFamily="34" charset="0"/>
              </a:rPr>
              <a:t> (WL) </a:t>
            </a:r>
            <a:br>
              <a:rPr lang="en-US" altLang="ko-KR" i="1" dirty="0">
                <a:latin typeface="Avenir Next Medium" panose="020B0503020202020204" pitchFamily="34" charset="0"/>
              </a:rPr>
            </a:br>
            <a:r>
              <a:rPr lang="en-US" altLang="ko-KR" i="1" dirty="0">
                <a:latin typeface="Avenir Next Medium" panose="020B0503020202020204" pitchFamily="34" charset="0"/>
              </a:rPr>
              <a:t>are </a:t>
            </a:r>
            <a:r>
              <a:rPr lang="en-US" altLang="ko-KR" i="1" dirty="0">
                <a:solidFill>
                  <a:srgbClr val="E47103"/>
                </a:solidFill>
                <a:latin typeface="Avenir Next Medium" panose="020B0503020202020204" pitchFamily="34" charset="0"/>
              </a:rPr>
              <a:t>concurrently</a:t>
            </a:r>
            <a:r>
              <a:rPr lang="en-US" altLang="ko-KR" i="1" dirty="0">
                <a:latin typeface="Avenir Next Medium" panose="020B0503020202020204" pitchFamily="34" charset="0"/>
              </a:rPr>
              <a:t> </a:t>
            </a:r>
            <a:r>
              <a:rPr lang="en-US" altLang="ko-KR" i="1" dirty="0">
                <a:solidFill>
                  <a:srgbClr val="E47103"/>
                </a:solidFill>
                <a:latin typeface="Avenir Next Medium" panose="020B0503020202020204" pitchFamily="34" charset="0"/>
              </a:rPr>
              <a:t>read/programmed </a:t>
            </a:r>
            <a:endParaRPr lang="ko-KR" altLang="en-US" i="1" baseline="-25000" dirty="0">
              <a:solidFill>
                <a:srgbClr val="E47103"/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374" name="Group 373">
            <a:extLst>
              <a:ext uri="{FF2B5EF4-FFF2-40B4-BE49-F238E27FC236}">
                <a16:creationId xmlns:a16="http://schemas.microsoft.com/office/drawing/2014/main" id="{1BA89844-FCA2-B246-AB41-6E1BFB39D08F}"/>
              </a:ext>
            </a:extLst>
          </p:cNvPr>
          <p:cNvGrpSpPr/>
          <p:nvPr/>
        </p:nvGrpSpPr>
        <p:grpSpPr>
          <a:xfrm>
            <a:off x="1147717" y="2266247"/>
            <a:ext cx="3738320" cy="276999"/>
            <a:chOff x="1147717" y="2266247"/>
            <a:chExt cx="3738320" cy="276999"/>
          </a:xfrm>
        </p:grpSpPr>
        <p:sp>
          <p:nvSpPr>
            <p:cNvPr id="172" name="Right Brace 171">
              <a:extLst>
                <a:ext uri="{FF2B5EF4-FFF2-40B4-BE49-F238E27FC236}">
                  <a16:creationId xmlns:a16="http://schemas.microsoft.com/office/drawing/2014/main" id="{0FD09C65-A95A-BF4A-9616-F5926CB9E5AB}"/>
                </a:ext>
              </a:extLst>
            </p:cNvPr>
            <p:cNvSpPr/>
            <p:nvPr/>
          </p:nvSpPr>
          <p:spPr>
            <a:xfrm rot="16200000">
              <a:off x="2893767" y="547912"/>
              <a:ext cx="246219" cy="3738320"/>
            </a:xfrm>
            <a:prstGeom prst="rightBrace">
              <a:avLst>
                <a:gd name="adj1" fmla="val 41108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10422001-F36F-D34F-8427-D515B4226BDB}"/>
                </a:ext>
              </a:extLst>
            </p:cNvPr>
            <p:cNvSpPr txBox="1"/>
            <p:nvPr/>
          </p:nvSpPr>
          <p:spPr>
            <a:xfrm>
              <a:off x="2151625" y="2266247"/>
              <a:ext cx="169504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altLang="ko-KR" dirty="0">
                  <a:latin typeface="Avenir Next Medium" panose="020B0503020202020204" pitchFamily="34" charset="0"/>
                </a:rPr>
                <a:t>&lt;100,000 cells</a:t>
              </a:r>
              <a:endParaRPr lang="ko-KR" altLang="en-US" dirty="0">
                <a:latin typeface="Avenir Next Medium" panose="020B0503020202020204" pitchFamily="34" charset="0"/>
              </a:endParaRPr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B2468359-0854-0F4C-A375-EA44CE030449}"/>
              </a:ext>
            </a:extLst>
          </p:cNvPr>
          <p:cNvGrpSpPr/>
          <p:nvPr/>
        </p:nvGrpSpPr>
        <p:grpSpPr>
          <a:xfrm>
            <a:off x="982738" y="2580319"/>
            <a:ext cx="3814618" cy="318772"/>
            <a:chOff x="988291" y="2797330"/>
            <a:chExt cx="3814618" cy="318772"/>
          </a:xfrm>
        </p:grpSpPr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86358736-4063-1E42-9432-DF7BCB15D159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2956716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타원 400">
              <a:extLst>
                <a:ext uri="{FF2B5EF4-FFF2-40B4-BE49-F238E27FC236}">
                  <a16:creationId xmlns:a16="http://schemas.microsoft.com/office/drawing/2014/main" id="{E5ABCBCB-BE41-5341-BA8C-F06A3A28FAC7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78" name="타원 401">
              <a:extLst>
                <a:ext uri="{FF2B5EF4-FFF2-40B4-BE49-F238E27FC236}">
                  <a16:creationId xmlns:a16="http://schemas.microsoft.com/office/drawing/2014/main" id="{BB6F5DA0-5EEA-E449-813E-F90650267E81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79" name="타원 402">
              <a:extLst>
                <a:ext uri="{FF2B5EF4-FFF2-40B4-BE49-F238E27FC236}">
                  <a16:creationId xmlns:a16="http://schemas.microsoft.com/office/drawing/2014/main" id="{ED2F15DC-F497-A740-B0A9-CC7FCEFB42F0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0" name="타원 403">
              <a:extLst>
                <a:ext uri="{FF2B5EF4-FFF2-40B4-BE49-F238E27FC236}">
                  <a16:creationId xmlns:a16="http://schemas.microsoft.com/office/drawing/2014/main" id="{065706FB-8DEA-364C-A4F6-E8FBB55EABA5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1" name="타원 404">
              <a:extLst>
                <a:ext uri="{FF2B5EF4-FFF2-40B4-BE49-F238E27FC236}">
                  <a16:creationId xmlns:a16="http://schemas.microsoft.com/office/drawing/2014/main" id="{1273B18B-EFFD-5447-8F97-AFC8FD8FB151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2" name="타원 405">
              <a:extLst>
                <a:ext uri="{FF2B5EF4-FFF2-40B4-BE49-F238E27FC236}">
                  <a16:creationId xmlns:a16="http://schemas.microsoft.com/office/drawing/2014/main" id="{C72146AA-4289-9F4E-BE86-96F188C25AA8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3" name="타원 406">
              <a:extLst>
                <a:ext uri="{FF2B5EF4-FFF2-40B4-BE49-F238E27FC236}">
                  <a16:creationId xmlns:a16="http://schemas.microsoft.com/office/drawing/2014/main" id="{9F39F54F-58FB-7646-847F-247EFD0EF19C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4" name="타원 407">
              <a:extLst>
                <a:ext uri="{FF2B5EF4-FFF2-40B4-BE49-F238E27FC236}">
                  <a16:creationId xmlns:a16="http://schemas.microsoft.com/office/drawing/2014/main" id="{3BFBFD13-350A-4644-930C-44BE9E4BBA00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5" name="타원 408">
              <a:extLst>
                <a:ext uri="{FF2B5EF4-FFF2-40B4-BE49-F238E27FC236}">
                  <a16:creationId xmlns:a16="http://schemas.microsoft.com/office/drawing/2014/main" id="{3FF03DD4-5BDA-2A45-BB99-DB1C8B7509A8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sp>
        <p:nvSpPr>
          <p:cNvPr id="195" name="TextBox 194">
            <a:extLst>
              <a:ext uri="{FF2B5EF4-FFF2-40B4-BE49-F238E27FC236}">
                <a16:creationId xmlns:a16="http://schemas.microsoft.com/office/drawing/2014/main" id="{0E173400-C5E1-3E46-A013-BE235DB58853}"/>
              </a:ext>
            </a:extLst>
          </p:cNvPr>
          <p:cNvSpPr txBox="1"/>
          <p:nvPr/>
        </p:nvSpPr>
        <p:spPr>
          <a:xfrm>
            <a:off x="401867" y="3034995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6503ED3B-A0D5-4546-AD40-37C2B05C1C73}"/>
              </a:ext>
            </a:extLst>
          </p:cNvPr>
          <p:cNvSpPr txBox="1"/>
          <p:nvPr/>
        </p:nvSpPr>
        <p:spPr>
          <a:xfrm>
            <a:off x="401867" y="3460668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2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80975520-EF3D-D44D-BA9C-AD9CBEF0CCF2}"/>
              </a:ext>
            </a:extLst>
          </p:cNvPr>
          <p:cNvSpPr txBox="1"/>
          <p:nvPr/>
        </p:nvSpPr>
        <p:spPr>
          <a:xfrm>
            <a:off x="401867" y="4304746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125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CA51506E-0401-174D-B5BA-1D327368E47A}"/>
              </a:ext>
            </a:extLst>
          </p:cNvPr>
          <p:cNvSpPr txBox="1"/>
          <p:nvPr/>
        </p:nvSpPr>
        <p:spPr>
          <a:xfrm>
            <a:off x="401867" y="4724597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126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641B62F-6A91-9243-9486-734F271C15CA}"/>
              </a:ext>
            </a:extLst>
          </p:cNvPr>
          <p:cNvSpPr txBox="1"/>
          <p:nvPr/>
        </p:nvSpPr>
        <p:spPr>
          <a:xfrm>
            <a:off x="401867" y="5148824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127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7FBA5FC6-4115-8044-9B8B-A1039BF232C3}"/>
              </a:ext>
            </a:extLst>
          </p:cNvPr>
          <p:cNvGrpSpPr/>
          <p:nvPr/>
        </p:nvGrpSpPr>
        <p:grpSpPr>
          <a:xfrm>
            <a:off x="982738" y="3002357"/>
            <a:ext cx="3814618" cy="318772"/>
            <a:chOff x="988291" y="3219368"/>
            <a:chExt cx="3814618" cy="318772"/>
          </a:xfrm>
        </p:grpSpPr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A59EB73A-A5A3-C544-989A-13887F2D754F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3378754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9" name="타원 270">
              <a:extLst>
                <a:ext uri="{FF2B5EF4-FFF2-40B4-BE49-F238E27FC236}">
                  <a16:creationId xmlns:a16="http://schemas.microsoft.com/office/drawing/2014/main" id="{F20ECAE7-DFB5-C646-8E44-82701B252F86}"/>
                </a:ext>
              </a:extLst>
            </p:cNvPr>
            <p:cNvSpPr/>
            <p:nvPr/>
          </p:nvSpPr>
          <p:spPr>
            <a:xfrm>
              <a:off x="1269279" y="3219368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0" name="타원 271">
              <a:extLst>
                <a:ext uri="{FF2B5EF4-FFF2-40B4-BE49-F238E27FC236}">
                  <a16:creationId xmlns:a16="http://schemas.microsoft.com/office/drawing/2014/main" id="{EBAEDE00-52F7-9345-A6C1-52F120E4A95E}"/>
                </a:ext>
              </a:extLst>
            </p:cNvPr>
            <p:cNvSpPr/>
            <p:nvPr/>
          </p:nvSpPr>
          <p:spPr>
            <a:xfrm>
              <a:off x="167113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1" name="타원 272">
              <a:extLst>
                <a:ext uri="{FF2B5EF4-FFF2-40B4-BE49-F238E27FC236}">
                  <a16:creationId xmlns:a16="http://schemas.microsoft.com/office/drawing/2014/main" id="{21BE2824-BAAC-6040-85E1-EBFB1D7E7B9E}"/>
                </a:ext>
              </a:extLst>
            </p:cNvPr>
            <p:cNvSpPr/>
            <p:nvPr/>
          </p:nvSpPr>
          <p:spPr>
            <a:xfrm>
              <a:off x="2072993" y="3219368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2" name="타원 273">
              <a:extLst>
                <a:ext uri="{FF2B5EF4-FFF2-40B4-BE49-F238E27FC236}">
                  <a16:creationId xmlns:a16="http://schemas.microsoft.com/office/drawing/2014/main" id="{C0525E0E-5B29-D641-973D-DAC464E40BA3}"/>
                </a:ext>
              </a:extLst>
            </p:cNvPr>
            <p:cNvSpPr/>
            <p:nvPr/>
          </p:nvSpPr>
          <p:spPr>
            <a:xfrm>
              <a:off x="2474851" y="3219368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3" name="타원 274">
              <a:extLst>
                <a:ext uri="{FF2B5EF4-FFF2-40B4-BE49-F238E27FC236}">
                  <a16:creationId xmlns:a16="http://schemas.microsoft.com/office/drawing/2014/main" id="{663E802C-0649-EB44-92D0-7316A7349EBB}"/>
                </a:ext>
              </a:extLst>
            </p:cNvPr>
            <p:cNvSpPr/>
            <p:nvPr/>
          </p:nvSpPr>
          <p:spPr>
            <a:xfrm>
              <a:off x="287670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4" name="타원 275">
              <a:extLst>
                <a:ext uri="{FF2B5EF4-FFF2-40B4-BE49-F238E27FC236}">
                  <a16:creationId xmlns:a16="http://schemas.microsoft.com/office/drawing/2014/main" id="{F32632A9-A121-D040-AC5A-B0F49ED1777F}"/>
                </a:ext>
              </a:extLst>
            </p:cNvPr>
            <p:cNvSpPr/>
            <p:nvPr/>
          </p:nvSpPr>
          <p:spPr>
            <a:xfrm>
              <a:off x="3278565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5" name="타원 276">
              <a:extLst>
                <a:ext uri="{FF2B5EF4-FFF2-40B4-BE49-F238E27FC236}">
                  <a16:creationId xmlns:a16="http://schemas.microsoft.com/office/drawing/2014/main" id="{6A6890B4-F839-154F-A25D-FF23908204F0}"/>
                </a:ext>
              </a:extLst>
            </p:cNvPr>
            <p:cNvSpPr/>
            <p:nvPr/>
          </p:nvSpPr>
          <p:spPr>
            <a:xfrm>
              <a:off x="3680423" y="3219368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6" name="타원 277">
              <a:extLst>
                <a:ext uri="{FF2B5EF4-FFF2-40B4-BE49-F238E27FC236}">
                  <a16:creationId xmlns:a16="http://schemas.microsoft.com/office/drawing/2014/main" id="{33A177AC-126E-2441-8D68-7DE9B22239B8}"/>
                </a:ext>
              </a:extLst>
            </p:cNvPr>
            <p:cNvSpPr/>
            <p:nvPr/>
          </p:nvSpPr>
          <p:spPr>
            <a:xfrm>
              <a:off x="4082279" y="3219368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7" name="타원 278">
              <a:extLst>
                <a:ext uri="{FF2B5EF4-FFF2-40B4-BE49-F238E27FC236}">
                  <a16:creationId xmlns:a16="http://schemas.microsoft.com/office/drawing/2014/main" id="{DA454EA5-83C7-B54C-917A-4AD3357906EC}"/>
                </a:ext>
              </a:extLst>
            </p:cNvPr>
            <p:cNvSpPr/>
            <p:nvPr/>
          </p:nvSpPr>
          <p:spPr>
            <a:xfrm>
              <a:off x="448413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D9D17D41-D760-B542-84D8-387ED6B0A201}"/>
              </a:ext>
            </a:extLst>
          </p:cNvPr>
          <p:cNvGrpSpPr/>
          <p:nvPr/>
        </p:nvGrpSpPr>
        <p:grpSpPr>
          <a:xfrm>
            <a:off x="982738" y="4268471"/>
            <a:ext cx="3814618" cy="318772"/>
            <a:chOff x="988291" y="4485482"/>
            <a:chExt cx="3814618" cy="318772"/>
          </a:xfrm>
        </p:grpSpPr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E7EF1727-FBDE-1744-9294-79B82087C858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4644868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1" name="타원 300">
              <a:extLst>
                <a:ext uri="{FF2B5EF4-FFF2-40B4-BE49-F238E27FC236}">
                  <a16:creationId xmlns:a16="http://schemas.microsoft.com/office/drawing/2014/main" id="{A912A973-7106-9944-ACE8-1DFB968645B8}"/>
                </a:ext>
              </a:extLst>
            </p:cNvPr>
            <p:cNvSpPr/>
            <p:nvPr/>
          </p:nvSpPr>
          <p:spPr>
            <a:xfrm>
              <a:off x="1269279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2" name="타원 301">
              <a:extLst>
                <a:ext uri="{FF2B5EF4-FFF2-40B4-BE49-F238E27FC236}">
                  <a16:creationId xmlns:a16="http://schemas.microsoft.com/office/drawing/2014/main" id="{2FB14512-8D2A-A84B-84FF-8122BA3AA400}"/>
                </a:ext>
              </a:extLst>
            </p:cNvPr>
            <p:cNvSpPr/>
            <p:nvPr/>
          </p:nvSpPr>
          <p:spPr>
            <a:xfrm>
              <a:off x="1671137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3" name="타원 302">
              <a:extLst>
                <a:ext uri="{FF2B5EF4-FFF2-40B4-BE49-F238E27FC236}">
                  <a16:creationId xmlns:a16="http://schemas.microsoft.com/office/drawing/2014/main" id="{8A77EAAF-584A-8A4B-B38B-B8ADDFD87749}"/>
                </a:ext>
              </a:extLst>
            </p:cNvPr>
            <p:cNvSpPr/>
            <p:nvPr/>
          </p:nvSpPr>
          <p:spPr>
            <a:xfrm>
              <a:off x="2072993" y="4485482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4" name="타원 303">
              <a:extLst>
                <a:ext uri="{FF2B5EF4-FFF2-40B4-BE49-F238E27FC236}">
                  <a16:creationId xmlns:a16="http://schemas.microsoft.com/office/drawing/2014/main" id="{8BD0A1FD-EC7F-C841-A6BA-5577353B3160}"/>
                </a:ext>
              </a:extLst>
            </p:cNvPr>
            <p:cNvSpPr/>
            <p:nvPr/>
          </p:nvSpPr>
          <p:spPr>
            <a:xfrm>
              <a:off x="2474851" y="4485482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5" name="타원 304">
              <a:extLst>
                <a:ext uri="{FF2B5EF4-FFF2-40B4-BE49-F238E27FC236}">
                  <a16:creationId xmlns:a16="http://schemas.microsoft.com/office/drawing/2014/main" id="{C1E67997-F387-9E4A-8391-6E3CB4A02A60}"/>
                </a:ext>
              </a:extLst>
            </p:cNvPr>
            <p:cNvSpPr/>
            <p:nvPr/>
          </p:nvSpPr>
          <p:spPr>
            <a:xfrm>
              <a:off x="2876707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6" name="타원 305">
              <a:extLst>
                <a:ext uri="{FF2B5EF4-FFF2-40B4-BE49-F238E27FC236}">
                  <a16:creationId xmlns:a16="http://schemas.microsoft.com/office/drawing/2014/main" id="{9A5E9D88-483A-4144-813C-30D7B1F2DB12}"/>
                </a:ext>
              </a:extLst>
            </p:cNvPr>
            <p:cNvSpPr/>
            <p:nvPr/>
          </p:nvSpPr>
          <p:spPr>
            <a:xfrm>
              <a:off x="3278565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7" name="타원 306">
              <a:extLst>
                <a:ext uri="{FF2B5EF4-FFF2-40B4-BE49-F238E27FC236}">
                  <a16:creationId xmlns:a16="http://schemas.microsoft.com/office/drawing/2014/main" id="{C2DF54EC-B899-8C4D-9162-E1FE250ED065}"/>
                </a:ext>
              </a:extLst>
            </p:cNvPr>
            <p:cNvSpPr/>
            <p:nvPr/>
          </p:nvSpPr>
          <p:spPr>
            <a:xfrm>
              <a:off x="3680423" y="4485482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8" name="타원 307">
              <a:extLst>
                <a:ext uri="{FF2B5EF4-FFF2-40B4-BE49-F238E27FC236}">
                  <a16:creationId xmlns:a16="http://schemas.microsoft.com/office/drawing/2014/main" id="{A29B1611-F9DE-A147-AFAD-2B545242780A}"/>
                </a:ext>
              </a:extLst>
            </p:cNvPr>
            <p:cNvSpPr/>
            <p:nvPr/>
          </p:nvSpPr>
          <p:spPr>
            <a:xfrm>
              <a:off x="4082279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9" name="타원 308">
              <a:extLst>
                <a:ext uri="{FF2B5EF4-FFF2-40B4-BE49-F238E27FC236}">
                  <a16:creationId xmlns:a16="http://schemas.microsoft.com/office/drawing/2014/main" id="{F84E0B1A-C74B-9646-AFDD-9B131FE868EA}"/>
                </a:ext>
              </a:extLst>
            </p:cNvPr>
            <p:cNvSpPr/>
            <p:nvPr/>
          </p:nvSpPr>
          <p:spPr>
            <a:xfrm>
              <a:off x="4484137" y="4485482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B15CBEF2-A19C-3D4E-8A55-1377ACC53BD2}"/>
              </a:ext>
            </a:extLst>
          </p:cNvPr>
          <p:cNvGrpSpPr/>
          <p:nvPr/>
        </p:nvGrpSpPr>
        <p:grpSpPr>
          <a:xfrm>
            <a:off x="982738" y="4690509"/>
            <a:ext cx="3814618" cy="318772"/>
            <a:chOff x="988291" y="4907520"/>
            <a:chExt cx="3814618" cy="318772"/>
          </a:xfrm>
        </p:grpSpPr>
        <p:cxnSp>
          <p:nvCxnSpPr>
            <p:cNvPr id="311" name="Straight Connector 310">
              <a:extLst>
                <a:ext uri="{FF2B5EF4-FFF2-40B4-BE49-F238E27FC236}">
                  <a16:creationId xmlns:a16="http://schemas.microsoft.com/office/drawing/2014/main" id="{4DCF4B97-1504-2342-9279-86BCC765806E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5066906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2" name="타원 315">
              <a:extLst>
                <a:ext uri="{FF2B5EF4-FFF2-40B4-BE49-F238E27FC236}">
                  <a16:creationId xmlns:a16="http://schemas.microsoft.com/office/drawing/2014/main" id="{552B8DC3-CDDC-504E-80BF-43E7D66FBC42}"/>
                </a:ext>
              </a:extLst>
            </p:cNvPr>
            <p:cNvSpPr/>
            <p:nvPr/>
          </p:nvSpPr>
          <p:spPr>
            <a:xfrm>
              <a:off x="1269279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3" name="타원 316">
              <a:extLst>
                <a:ext uri="{FF2B5EF4-FFF2-40B4-BE49-F238E27FC236}">
                  <a16:creationId xmlns:a16="http://schemas.microsoft.com/office/drawing/2014/main" id="{A807E664-2F02-1244-B0EB-9E29A7EBB3CB}"/>
                </a:ext>
              </a:extLst>
            </p:cNvPr>
            <p:cNvSpPr/>
            <p:nvPr/>
          </p:nvSpPr>
          <p:spPr>
            <a:xfrm>
              <a:off x="1671137" y="490752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4" name="타원 317">
              <a:extLst>
                <a:ext uri="{FF2B5EF4-FFF2-40B4-BE49-F238E27FC236}">
                  <a16:creationId xmlns:a16="http://schemas.microsoft.com/office/drawing/2014/main" id="{5EC5327E-4C00-3742-AF2E-D2B6D28FF887}"/>
                </a:ext>
              </a:extLst>
            </p:cNvPr>
            <p:cNvSpPr/>
            <p:nvPr/>
          </p:nvSpPr>
          <p:spPr>
            <a:xfrm>
              <a:off x="2072993" y="490752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5" name="타원 318">
              <a:extLst>
                <a:ext uri="{FF2B5EF4-FFF2-40B4-BE49-F238E27FC236}">
                  <a16:creationId xmlns:a16="http://schemas.microsoft.com/office/drawing/2014/main" id="{806561FA-B0EC-234A-8248-113064C51B09}"/>
                </a:ext>
              </a:extLst>
            </p:cNvPr>
            <p:cNvSpPr/>
            <p:nvPr/>
          </p:nvSpPr>
          <p:spPr>
            <a:xfrm>
              <a:off x="2474851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6" name="타원 319">
              <a:extLst>
                <a:ext uri="{FF2B5EF4-FFF2-40B4-BE49-F238E27FC236}">
                  <a16:creationId xmlns:a16="http://schemas.microsoft.com/office/drawing/2014/main" id="{6ED66014-B17C-3346-951A-35332D85F8FD}"/>
                </a:ext>
              </a:extLst>
            </p:cNvPr>
            <p:cNvSpPr/>
            <p:nvPr/>
          </p:nvSpPr>
          <p:spPr>
            <a:xfrm>
              <a:off x="2876707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7" name="타원 320">
              <a:extLst>
                <a:ext uri="{FF2B5EF4-FFF2-40B4-BE49-F238E27FC236}">
                  <a16:creationId xmlns:a16="http://schemas.microsoft.com/office/drawing/2014/main" id="{00708D7F-591B-5F43-BBF9-E3E65F37663D}"/>
                </a:ext>
              </a:extLst>
            </p:cNvPr>
            <p:cNvSpPr/>
            <p:nvPr/>
          </p:nvSpPr>
          <p:spPr>
            <a:xfrm>
              <a:off x="3278565" y="490752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8" name="타원 321">
              <a:extLst>
                <a:ext uri="{FF2B5EF4-FFF2-40B4-BE49-F238E27FC236}">
                  <a16:creationId xmlns:a16="http://schemas.microsoft.com/office/drawing/2014/main" id="{25851245-4838-864C-9678-1CFCD002A0E7}"/>
                </a:ext>
              </a:extLst>
            </p:cNvPr>
            <p:cNvSpPr/>
            <p:nvPr/>
          </p:nvSpPr>
          <p:spPr>
            <a:xfrm>
              <a:off x="3680423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9" name="타원 322">
              <a:extLst>
                <a:ext uri="{FF2B5EF4-FFF2-40B4-BE49-F238E27FC236}">
                  <a16:creationId xmlns:a16="http://schemas.microsoft.com/office/drawing/2014/main" id="{76F441D5-3F9D-DC4A-B044-34666D5A7157}"/>
                </a:ext>
              </a:extLst>
            </p:cNvPr>
            <p:cNvSpPr/>
            <p:nvPr/>
          </p:nvSpPr>
          <p:spPr>
            <a:xfrm>
              <a:off x="4082279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0" name="타원 323">
              <a:extLst>
                <a:ext uri="{FF2B5EF4-FFF2-40B4-BE49-F238E27FC236}">
                  <a16:creationId xmlns:a16="http://schemas.microsoft.com/office/drawing/2014/main" id="{99B5E1F9-F4DD-8F40-AC26-3CA663C747ED}"/>
                </a:ext>
              </a:extLst>
            </p:cNvPr>
            <p:cNvSpPr/>
            <p:nvPr/>
          </p:nvSpPr>
          <p:spPr>
            <a:xfrm>
              <a:off x="4484137" y="490752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18CF0F29-05C8-B049-9D9F-84F43D09E630}"/>
              </a:ext>
            </a:extLst>
          </p:cNvPr>
          <p:cNvGrpSpPr/>
          <p:nvPr/>
        </p:nvGrpSpPr>
        <p:grpSpPr>
          <a:xfrm>
            <a:off x="982738" y="5112545"/>
            <a:ext cx="3814618" cy="318772"/>
            <a:chOff x="988291" y="5329556"/>
            <a:chExt cx="3814618" cy="318772"/>
          </a:xfrm>
        </p:grpSpPr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0F78B42A-154C-B341-AEF3-72A087E7462F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5488942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3" name="타원 315">
              <a:extLst>
                <a:ext uri="{FF2B5EF4-FFF2-40B4-BE49-F238E27FC236}">
                  <a16:creationId xmlns:a16="http://schemas.microsoft.com/office/drawing/2014/main" id="{192EE2B4-3015-CF4C-ABE9-CB10DA1DC569}"/>
                </a:ext>
              </a:extLst>
            </p:cNvPr>
            <p:cNvSpPr/>
            <p:nvPr/>
          </p:nvSpPr>
          <p:spPr>
            <a:xfrm>
              <a:off x="1269279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4" name="타원 316">
              <a:extLst>
                <a:ext uri="{FF2B5EF4-FFF2-40B4-BE49-F238E27FC236}">
                  <a16:creationId xmlns:a16="http://schemas.microsoft.com/office/drawing/2014/main" id="{01C9DEEB-018F-8D41-AD93-1F25A7583D8F}"/>
                </a:ext>
              </a:extLst>
            </p:cNvPr>
            <p:cNvSpPr/>
            <p:nvPr/>
          </p:nvSpPr>
          <p:spPr>
            <a:xfrm>
              <a:off x="1671137" y="532955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5" name="타원 317">
              <a:extLst>
                <a:ext uri="{FF2B5EF4-FFF2-40B4-BE49-F238E27FC236}">
                  <a16:creationId xmlns:a16="http://schemas.microsoft.com/office/drawing/2014/main" id="{6D837F17-1CF2-FF4E-9D03-35BD917A0F6B}"/>
                </a:ext>
              </a:extLst>
            </p:cNvPr>
            <p:cNvSpPr/>
            <p:nvPr/>
          </p:nvSpPr>
          <p:spPr>
            <a:xfrm>
              <a:off x="2072993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6" name="타원 318">
              <a:extLst>
                <a:ext uri="{FF2B5EF4-FFF2-40B4-BE49-F238E27FC236}">
                  <a16:creationId xmlns:a16="http://schemas.microsoft.com/office/drawing/2014/main" id="{167A59BE-BA3C-5B47-BE9C-852B966CABE6}"/>
                </a:ext>
              </a:extLst>
            </p:cNvPr>
            <p:cNvSpPr/>
            <p:nvPr/>
          </p:nvSpPr>
          <p:spPr>
            <a:xfrm>
              <a:off x="2474851" y="532955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7" name="타원 319">
              <a:extLst>
                <a:ext uri="{FF2B5EF4-FFF2-40B4-BE49-F238E27FC236}">
                  <a16:creationId xmlns:a16="http://schemas.microsoft.com/office/drawing/2014/main" id="{813A03C6-05C4-5B4F-A533-3046B4E2F55C}"/>
                </a:ext>
              </a:extLst>
            </p:cNvPr>
            <p:cNvSpPr/>
            <p:nvPr/>
          </p:nvSpPr>
          <p:spPr>
            <a:xfrm>
              <a:off x="2876707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8" name="타원 320">
              <a:extLst>
                <a:ext uri="{FF2B5EF4-FFF2-40B4-BE49-F238E27FC236}">
                  <a16:creationId xmlns:a16="http://schemas.microsoft.com/office/drawing/2014/main" id="{734767DF-3ED4-F346-BDCA-562691E05CF6}"/>
                </a:ext>
              </a:extLst>
            </p:cNvPr>
            <p:cNvSpPr/>
            <p:nvPr/>
          </p:nvSpPr>
          <p:spPr>
            <a:xfrm>
              <a:off x="3278565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9" name="타원 321">
              <a:extLst>
                <a:ext uri="{FF2B5EF4-FFF2-40B4-BE49-F238E27FC236}">
                  <a16:creationId xmlns:a16="http://schemas.microsoft.com/office/drawing/2014/main" id="{215909A9-D9C9-D240-8130-DC53579C0527}"/>
                </a:ext>
              </a:extLst>
            </p:cNvPr>
            <p:cNvSpPr/>
            <p:nvPr/>
          </p:nvSpPr>
          <p:spPr>
            <a:xfrm>
              <a:off x="3680423" y="532955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30" name="타원 322">
              <a:extLst>
                <a:ext uri="{FF2B5EF4-FFF2-40B4-BE49-F238E27FC236}">
                  <a16:creationId xmlns:a16="http://schemas.microsoft.com/office/drawing/2014/main" id="{B996C24D-83F3-0041-8D8D-8B656248C408}"/>
                </a:ext>
              </a:extLst>
            </p:cNvPr>
            <p:cNvSpPr/>
            <p:nvPr/>
          </p:nvSpPr>
          <p:spPr>
            <a:xfrm>
              <a:off x="4082279" y="532955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31" name="타원 323">
              <a:extLst>
                <a:ext uri="{FF2B5EF4-FFF2-40B4-BE49-F238E27FC236}">
                  <a16:creationId xmlns:a16="http://schemas.microsoft.com/office/drawing/2014/main" id="{57FDD995-CABC-FF48-96DB-F84769537587}"/>
                </a:ext>
              </a:extLst>
            </p:cNvPr>
            <p:cNvSpPr/>
            <p:nvPr/>
          </p:nvSpPr>
          <p:spPr>
            <a:xfrm>
              <a:off x="4484137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10D0AF84-640F-BB4C-B17D-02E8DA128161}"/>
              </a:ext>
            </a:extLst>
          </p:cNvPr>
          <p:cNvGrpSpPr/>
          <p:nvPr/>
        </p:nvGrpSpPr>
        <p:grpSpPr>
          <a:xfrm>
            <a:off x="1263726" y="3846433"/>
            <a:ext cx="3533630" cy="318772"/>
            <a:chOff x="1269279" y="4063444"/>
            <a:chExt cx="3533630" cy="318772"/>
          </a:xfrm>
        </p:grpSpPr>
        <p:sp>
          <p:nvSpPr>
            <p:cNvPr id="144" name="타원 300">
              <a:extLst>
                <a:ext uri="{FF2B5EF4-FFF2-40B4-BE49-F238E27FC236}">
                  <a16:creationId xmlns:a16="http://schemas.microsoft.com/office/drawing/2014/main" id="{E944995E-1AB3-454F-BB14-F4D6824E9209}"/>
                </a:ext>
              </a:extLst>
            </p:cNvPr>
            <p:cNvSpPr/>
            <p:nvPr/>
          </p:nvSpPr>
          <p:spPr>
            <a:xfrm rot="5400000">
              <a:off x="1269279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45" name="타원 301">
              <a:extLst>
                <a:ext uri="{FF2B5EF4-FFF2-40B4-BE49-F238E27FC236}">
                  <a16:creationId xmlns:a16="http://schemas.microsoft.com/office/drawing/2014/main" id="{23B33C4C-1A1E-9847-A8A1-2B70050A8CEC}"/>
                </a:ext>
              </a:extLst>
            </p:cNvPr>
            <p:cNvSpPr/>
            <p:nvPr/>
          </p:nvSpPr>
          <p:spPr>
            <a:xfrm rot="5400000">
              <a:off x="1671137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46" name="타원 302">
              <a:extLst>
                <a:ext uri="{FF2B5EF4-FFF2-40B4-BE49-F238E27FC236}">
                  <a16:creationId xmlns:a16="http://schemas.microsoft.com/office/drawing/2014/main" id="{C4B4E539-97DA-8C4D-9F84-61440078E355}"/>
                </a:ext>
              </a:extLst>
            </p:cNvPr>
            <p:cNvSpPr/>
            <p:nvPr/>
          </p:nvSpPr>
          <p:spPr>
            <a:xfrm rot="5400000">
              <a:off x="2072993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47" name="타원 303">
              <a:extLst>
                <a:ext uri="{FF2B5EF4-FFF2-40B4-BE49-F238E27FC236}">
                  <a16:creationId xmlns:a16="http://schemas.microsoft.com/office/drawing/2014/main" id="{E125CFB7-CB60-5246-B173-FDCAB23C4AF9}"/>
                </a:ext>
              </a:extLst>
            </p:cNvPr>
            <p:cNvSpPr/>
            <p:nvPr/>
          </p:nvSpPr>
          <p:spPr>
            <a:xfrm rot="5400000">
              <a:off x="2474851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48" name="타원 304">
              <a:extLst>
                <a:ext uri="{FF2B5EF4-FFF2-40B4-BE49-F238E27FC236}">
                  <a16:creationId xmlns:a16="http://schemas.microsoft.com/office/drawing/2014/main" id="{8F6EB5BB-E96E-454E-B385-051C173F3565}"/>
                </a:ext>
              </a:extLst>
            </p:cNvPr>
            <p:cNvSpPr/>
            <p:nvPr/>
          </p:nvSpPr>
          <p:spPr>
            <a:xfrm rot="5400000">
              <a:off x="2876707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49" name="타원 305">
              <a:extLst>
                <a:ext uri="{FF2B5EF4-FFF2-40B4-BE49-F238E27FC236}">
                  <a16:creationId xmlns:a16="http://schemas.microsoft.com/office/drawing/2014/main" id="{9237434E-2A14-AF4A-A3F8-8879A03C703B}"/>
                </a:ext>
              </a:extLst>
            </p:cNvPr>
            <p:cNvSpPr/>
            <p:nvPr/>
          </p:nvSpPr>
          <p:spPr>
            <a:xfrm rot="5400000">
              <a:off x="3278565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50" name="타원 306">
              <a:extLst>
                <a:ext uri="{FF2B5EF4-FFF2-40B4-BE49-F238E27FC236}">
                  <a16:creationId xmlns:a16="http://schemas.microsoft.com/office/drawing/2014/main" id="{0199169B-9479-FC48-92CB-7772F77377C9}"/>
                </a:ext>
              </a:extLst>
            </p:cNvPr>
            <p:cNvSpPr/>
            <p:nvPr/>
          </p:nvSpPr>
          <p:spPr>
            <a:xfrm rot="5400000">
              <a:off x="3680423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51" name="타원 307">
              <a:extLst>
                <a:ext uri="{FF2B5EF4-FFF2-40B4-BE49-F238E27FC236}">
                  <a16:creationId xmlns:a16="http://schemas.microsoft.com/office/drawing/2014/main" id="{53968979-DBB8-8E4D-9968-8D67DD988139}"/>
                </a:ext>
              </a:extLst>
            </p:cNvPr>
            <p:cNvSpPr/>
            <p:nvPr/>
          </p:nvSpPr>
          <p:spPr>
            <a:xfrm rot="5400000">
              <a:off x="4082279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52" name="타원 308">
              <a:extLst>
                <a:ext uri="{FF2B5EF4-FFF2-40B4-BE49-F238E27FC236}">
                  <a16:creationId xmlns:a16="http://schemas.microsoft.com/office/drawing/2014/main" id="{78E643B2-5AA7-5F4D-A866-01BF0523D874}"/>
                </a:ext>
              </a:extLst>
            </p:cNvPr>
            <p:cNvSpPr/>
            <p:nvPr/>
          </p:nvSpPr>
          <p:spPr>
            <a:xfrm rot="5400000">
              <a:off x="4484137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C264C2DC-BDFC-BD49-A5CB-70851C2D88EA}"/>
              </a:ext>
            </a:extLst>
          </p:cNvPr>
          <p:cNvGrpSpPr/>
          <p:nvPr/>
        </p:nvGrpSpPr>
        <p:grpSpPr>
          <a:xfrm>
            <a:off x="982738" y="3424395"/>
            <a:ext cx="3814618" cy="318772"/>
            <a:chOff x="984277" y="3669114"/>
            <a:chExt cx="3814618" cy="318772"/>
          </a:xfrm>
        </p:grpSpPr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30E3D5E5-3821-7342-9673-5617B73850EC}"/>
                </a:ext>
              </a:extLst>
            </p:cNvPr>
            <p:cNvCxnSpPr>
              <a:cxnSpLocks/>
            </p:cNvCxnSpPr>
            <p:nvPr/>
          </p:nvCxnSpPr>
          <p:spPr>
            <a:xfrm>
              <a:off x="984277" y="3828500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7" name="타원 285">
              <a:extLst>
                <a:ext uri="{FF2B5EF4-FFF2-40B4-BE49-F238E27FC236}">
                  <a16:creationId xmlns:a16="http://schemas.microsoft.com/office/drawing/2014/main" id="{8D68D1D0-2543-334C-A9C9-1664A1FDA71A}"/>
                </a:ext>
              </a:extLst>
            </p:cNvPr>
            <p:cNvSpPr/>
            <p:nvPr/>
          </p:nvSpPr>
          <p:spPr>
            <a:xfrm>
              <a:off x="1265265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38" name="타원 286">
              <a:extLst>
                <a:ext uri="{FF2B5EF4-FFF2-40B4-BE49-F238E27FC236}">
                  <a16:creationId xmlns:a16="http://schemas.microsoft.com/office/drawing/2014/main" id="{96709692-0BF7-2044-8C13-3C9D401DDB01}"/>
                </a:ext>
              </a:extLst>
            </p:cNvPr>
            <p:cNvSpPr/>
            <p:nvPr/>
          </p:nvSpPr>
          <p:spPr>
            <a:xfrm>
              <a:off x="1667123" y="3669114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39" name="타원 287">
              <a:extLst>
                <a:ext uri="{FF2B5EF4-FFF2-40B4-BE49-F238E27FC236}">
                  <a16:creationId xmlns:a16="http://schemas.microsoft.com/office/drawing/2014/main" id="{7A3CA188-29A0-F148-87FB-264C33A6FD6E}"/>
                </a:ext>
              </a:extLst>
            </p:cNvPr>
            <p:cNvSpPr/>
            <p:nvPr/>
          </p:nvSpPr>
          <p:spPr>
            <a:xfrm>
              <a:off x="2068979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0" name="타원 288">
              <a:extLst>
                <a:ext uri="{FF2B5EF4-FFF2-40B4-BE49-F238E27FC236}">
                  <a16:creationId xmlns:a16="http://schemas.microsoft.com/office/drawing/2014/main" id="{AF132C01-24ED-5E4B-8677-304E1291DFDE}"/>
                </a:ext>
              </a:extLst>
            </p:cNvPr>
            <p:cNvSpPr/>
            <p:nvPr/>
          </p:nvSpPr>
          <p:spPr>
            <a:xfrm>
              <a:off x="2470837" y="3669114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1" name="타원 289">
              <a:extLst>
                <a:ext uri="{FF2B5EF4-FFF2-40B4-BE49-F238E27FC236}">
                  <a16:creationId xmlns:a16="http://schemas.microsoft.com/office/drawing/2014/main" id="{5340AA1B-8F28-E242-9173-CF6CE774C3A1}"/>
                </a:ext>
              </a:extLst>
            </p:cNvPr>
            <p:cNvSpPr/>
            <p:nvPr/>
          </p:nvSpPr>
          <p:spPr>
            <a:xfrm>
              <a:off x="2872693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2" name="타원 290">
              <a:extLst>
                <a:ext uri="{FF2B5EF4-FFF2-40B4-BE49-F238E27FC236}">
                  <a16:creationId xmlns:a16="http://schemas.microsoft.com/office/drawing/2014/main" id="{E703FF0A-F56E-EA45-A3ED-A54EA1D4D4A8}"/>
                </a:ext>
              </a:extLst>
            </p:cNvPr>
            <p:cNvSpPr/>
            <p:nvPr/>
          </p:nvSpPr>
          <p:spPr>
            <a:xfrm>
              <a:off x="3274551" y="3669114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3" name="타원 291">
              <a:extLst>
                <a:ext uri="{FF2B5EF4-FFF2-40B4-BE49-F238E27FC236}">
                  <a16:creationId xmlns:a16="http://schemas.microsoft.com/office/drawing/2014/main" id="{69C0B2DF-55FE-B944-B4CD-50EF30D49FBE}"/>
                </a:ext>
              </a:extLst>
            </p:cNvPr>
            <p:cNvSpPr/>
            <p:nvPr/>
          </p:nvSpPr>
          <p:spPr>
            <a:xfrm>
              <a:off x="3676409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4" name="타원 292">
              <a:extLst>
                <a:ext uri="{FF2B5EF4-FFF2-40B4-BE49-F238E27FC236}">
                  <a16:creationId xmlns:a16="http://schemas.microsoft.com/office/drawing/2014/main" id="{F7E43DA3-17BA-F942-AFCF-59BD621C7E4C}"/>
                </a:ext>
              </a:extLst>
            </p:cNvPr>
            <p:cNvSpPr/>
            <p:nvPr/>
          </p:nvSpPr>
          <p:spPr>
            <a:xfrm>
              <a:off x="4078265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5" name="타원 293">
              <a:extLst>
                <a:ext uri="{FF2B5EF4-FFF2-40B4-BE49-F238E27FC236}">
                  <a16:creationId xmlns:a16="http://schemas.microsoft.com/office/drawing/2014/main" id="{5D870B85-A148-D84A-AE8A-8F5FBA12804B}"/>
                </a:ext>
              </a:extLst>
            </p:cNvPr>
            <p:cNvSpPr/>
            <p:nvPr/>
          </p:nvSpPr>
          <p:spPr>
            <a:xfrm>
              <a:off x="4480123" y="3669114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sp>
        <p:nvSpPr>
          <p:cNvPr id="346" name="Rectangle 345">
            <a:extLst>
              <a:ext uri="{FF2B5EF4-FFF2-40B4-BE49-F238E27FC236}">
                <a16:creationId xmlns:a16="http://schemas.microsoft.com/office/drawing/2014/main" id="{07271EEC-9ECC-E146-8F20-B3C65B6C8C4A}"/>
              </a:ext>
            </a:extLst>
          </p:cNvPr>
          <p:cNvSpPr/>
          <p:nvPr/>
        </p:nvSpPr>
        <p:spPr bwMode="auto">
          <a:xfrm>
            <a:off x="280830" y="2195746"/>
            <a:ext cx="4706806" cy="3383035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A9D539EB-6FDF-F742-B6E1-6EF871C314AE}"/>
              </a:ext>
            </a:extLst>
          </p:cNvPr>
          <p:cNvSpPr txBox="1"/>
          <p:nvPr/>
        </p:nvSpPr>
        <p:spPr>
          <a:xfrm>
            <a:off x="282105" y="5663761"/>
            <a:ext cx="172741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Block (128 WLs)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348" name="TextBox 347">
            <a:extLst>
              <a:ext uri="{FF2B5EF4-FFF2-40B4-BE49-F238E27FC236}">
                <a16:creationId xmlns:a16="http://schemas.microsoft.com/office/drawing/2014/main" id="{574F0A1B-F511-1445-B424-AAB9CEC226BF}"/>
              </a:ext>
            </a:extLst>
          </p:cNvPr>
          <p:cNvSpPr txBox="1"/>
          <p:nvPr/>
        </p:nvSpPr>
        <p:spPr>
          <a:xfrm>
            <a:off x="517570" y="5956241"/>
            <a:ext cx="4242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i="1" dirty="0">
                <a:latin typeface="Avenir Next Medium" panose="020B0503020202020204" pitchFamily="34" charset="0"/>
              </a:rPr>
              <a:t>Cells in the same block</a:t>
            </a:r>
            <a:br>
              <a:rPr lang="en-US" altLang="ko-KR" i="1" dirty="0">
                <a:latin typeface="Avenir Next Medium" panose="020B0503020202020204" pitchFamily="34" charset="0"/>
              </a:rPr>
            </a:br>
            <a:r>
              <a:rPr lang="en-US" altLang="ko-KR" i="1" dirty="0">
                <a:latin typeface="Avenir Next Medium" panose="020B0503020202020204" pitchFamily="34" charset="0"/>
              </a:rPr>
              <a:t>are </a:t>
            </a:r>
            <a:r>
              <a:rPr lang="en-US" altLang="ko-KR" i="1" dirty="0">
                <a:solidFill>
                  <a:srgbClr val="E47103"/>
                </a:solidFill>
                <a:latin typeface="Avenir Next Medium" panose="020B0503020202020204" pitchFamily="34" charset="0"/>
              </a:rPr>
              <a:t>concurrently</a:t>
            </a:r>
            <a:r>
              <a:rPr lang="en-US" altLang="ko-KR" i="1" dirty="0">
                <a:latin typeface="Avenir Next Medium" panose="020B0503020202020204" pitchFamily="34" charset="0"/>
              </a:rPr>
              <a:t> </a:t>
            </a:r>
            <a:r>
              <a:rPr lang="en-US" altLang="ko-KR" i="1" dirty="0">
                <a:solidFill>
                  <a:srgbClr val="E47103"/>
                </a:solidFill>
                <a:latin typeface="Avenir Next Medium" panose="020B0503020202020204" pitchFamily="34" charset="0"/>
              </a:rPr>
              <a:t>erased</a:t>
            </a:r>
            <a:endParaRPr lang="ko-KR" altLang="en-US" i="1" baseline="-25000" dirty="0">
              <a:solidFill>
                <a:srgbClr val="E47103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349" name="TextBox 348">
            <a:extLst>
              <a:ext uri="{FF2B5EF4-FFF2-40B4-BE49-F238E27FC236}">
                <a16:creationId xmlns:a16="http://schemas.microsoft.com/office/drawing/2014/main" id="{48760C74-E59B-DB47-9BFC-44CEE2BAB467}"/>
              </a:ext>
            </a:extLst>
          </p:cNvPr>
          <p:cNvSpPr txBox="1"/>
          <p:nvPr/>
        </p:nvSpPr>
        <p:spPr>
          <a:xfrm>
            <a:off x="5298877" y="2598003"/>
            <a:ext cx="36098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Long latency, </a:t>
            </a:r>
          </a:p>
          <a:p>
            <a:pPr algn="ctr"/>
            <a:r>
              <a:rPr lang="en-US" sz="2400" dirty="0">
                <a:latin typeface="Avenir Next Medium" panose="020B0503020202020204" pitchFamily="34" charset="0"/>
                <a:sym typeface="Wingdings" pitchFamily="2" charset="2"/>
              </a:rPr>
              <a:t>but</a:t>
            </a:r>
            <a:r>
              <a:rPr lang="en-US" sz="24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 </a:t>
            </a:r>
            <a:r>
              <a:rPr lang="en-US" sz="2400" dirty="0">
                <a:solidFill>
                  <a:srgbClr val="357429"/>
                </a:solidFill>
                <a:latin typeface="Avenir Next Medium" panose="020B0503020202020204" pitchFamily="34" charset="0"/>
                <a:sym typeface="Wingdings" pitchFamily="2" charset="2"/>
              </a:rPr>
              <a:t>high bandwidth</a:t>
            </a:r>
          </a:p>
        </p:txBody>
      </p:sp>
      <p:sp>
        <p:nvSpPr>
          <p:cNvPr id="376" name="TextBox 375">
            <a:extLst>
              <a:ext uri="{FF2B5EF4-FFF2-40B4-BE49-F238E27FC236}">
                <a16:creationId xmlns:a16="http://schemas.microsoft.com/office/drawing/2014/main" id="{FF56CC49-9CAE-514A-A204-684ED1CC91E7}"/>
              </a:ext>
            </a:extLst>
          </p:cNvPr>
          <p:cNvSpPr txBox="1"/>
          <p:nvPr/>
        </p:nvSpPr>
        <p:spPr>
          <a:xfrm>
            <a:off x="5118386" y="3948319"/>
            <a:ext cx="39707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No overwrite of WLs</a:t>
            </a:r>
          </a:p>
          <a:p>
            <a:pPr algn="ctr"/>
            <a:r>
              <a:rPr lang="en-US" sz="2400" dirty="0">
                <a:solidFill>
                  <a:srgbClr val="FF0000"/>
                </a:solidFill>
                <a:latin typeface="Avenir Next Medium" panose="020B0503020202020204" pitchFamily="34" charset="0"/>
                <a:sym typeface="Wingdings" pitchFamily="2" charset="2"/>
              </a:rPr>
              <a:t>before erasing the block:</a:t>
            </a:r>
          </a:p>
          <a:p>
            <a:pPr algn="ctr"/>
            <a:r>
              <a:rPr lang="en-US" sz="2400" i="1" dirty="0">
                <a:solidFill>
                  <a:srgbClr val="E47103"/>
                </a:solidFill>
                <a:latin typeface="Avenir Next Medium" panose="020B0503020202020204" pitchFamily="34" charset="0"/>
                <a:sym typeface="Wingdings" pitchFamily="2" charset="2"/>
              </a:rPr>
              <a:t>Erase-before-write</a:t>
            </a:r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FFC0CED5-BAE5-7249-90D9-C129FEB97882}"/>
              </a:ext>
            </a:extLst>
          </p:cNvPr>
          <p:cNvGrpSpPr/>
          <p:nvPr/>
        </p:nvGrpSpPr>
        <p:grpSpPr>
          <a:xfrm>
            <a:off x="1253167" y="2606823"/>
            <a:ext cx="3533630" cy="318772"/>
            <a:chOff x="1269279" y="2797330"/>
            <a:chExt cx="3533630" cy="318772"/>
          </a:xfrm>
          <a:noFill/>
        </p:grpSpPr>
        <p:sp>
          <p:nvSpPr>
            <p:cNvPr id="166" name="타원 400">
              <a:extLst>
                <a:ext uri="{FF2B5EF4-FFF2-40B4-BE49-F238E27FC236}">
                  <a16:creationId xmlns:a16="http://schemas.microsoft.com/office/drawing/2014/main" id="{E317838A-AC5B-BD47-808F-A7BBDBF0424B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1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67" name="타원 401">
              <a:extLst>
                <a:ext uri="{FF2B5EF4-FFF2-40B4-BE49-F238E27FC236}">
                  <a16:creationId xmlns:a16="http://schemas.microsoft.com/office/drawing/2014/main" id="{C69E5644-830A-1E40-8B2F-D70D93CC98C3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0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68" name="타원 402">
              <a:extLst>
                <a:ext uri="{FF2B5EF4-FFF2-40B4-BE49-F238E27FC236}">
                  <a16:creationId xmlns:a16="http://schemas.microsoft.com/office/drawing/2014/main" id="{50D21C4F-1F9F-0548-9B49-D9DAE19D70C6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0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69" name="타원 403">
              <a:extLst>
                <a:ext uri="{FF2B5EF4-FFF2-40B4-BE49-F238E27FC236}">
                  <a16:creationId xmlns:a16="http://schemas.microsoft.com/office/drawing/2014/main" id="{28FEDB1E-E062-B049-9743-3496BEB7EBED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1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87" name="타원 404">
              <a:extLst>
                <a:ext uri="{FF2B5EF4-FFF2-40B4-BE49-F238E27FC236}">
                  <a16:creationId xmlns:a16="http://schemas.microsoft.com/office/drawing/2014/main" id="{5E68D0C1-EAB6-034C-9AFF-041429C26C4A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91" name="타원 405">
              <a:extLst>
                <a:ext uri="{FF2B5EF4-FFF2-40B4-BE49-F238E27FC236}">
                  <a16:creationId xmlns:a16="http://schemas.microsoft.com/office/drawing/2014/main" id="{D8956F7F-D6D0-804B-88A9-C52D6949DCD5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0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92" name="타원 406">
              <a:extLst>
                <a:ext uri="{FF2B5EF4-FFF2-40B4-BE49-F238E27FC236}">
                  <a16:creationId xmlns:a16="http://schemas.microsoft.com/office/drawing/2014/main" id="{65BC07E4-4E4D-C349-96BB-23D3B824F07B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1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193" name="타원 407">
              <a:extLst>
                <a:ext uri="{FF2B5EF4-FFF2-40B4-BE49-F238E27FC236}">
                  <a16:creationId xmlns:a16="http://schemas.microsoft.com/office/drawing/2014/main" id="{4415E2D0-ED51-2241-9D76-C75069BB41AF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1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  <p:sp>
          <p:nvSpPr>
            <p:cNvPr id="200" name="타원 408">
              <a:extLst>
                <a:ext uri="{FF2B5EF4-FFF2-40B4-BE49-F238E27FC236}">
                  <a16:creationId xmlns:a16="http://schemas.microsoft.com/office/drawing/2014/main" id="{C947A269-233B-F448-A7F8-EFB2BE43A614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grp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</a:rPr>
                <a:t>0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000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" grpId="0"/>
      <p:bldP spid="171" grpId="0"/>
      <p:bldP spid="195" grpId="0"/>
      <p:bldP spid="196" grpId="0"/>
      <p:bldP spid="197" grpId="0"/>
      <p:bldP spid="198" grpId="0"/>
      <p:bldP spid="199" grpId="0"/>
      <p:bldP spid="346" grpId="0" animBg="1"/>
      <p:bldP spid="347" grpId="0"/>
      <p:bldP spid="348" grpId="0"/>
      <p:bldP spid="349" grpId="0"/>
      <p:bldP spid="3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0328-2F5D-924B-91F5-0270CBA56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092"/>
            <a:ext cx="9144000" cy="810085"/>
          </a:xfrm>
        </p:spPr>
        <p:txBody>
          <a:bodyPr/>
          <a:lstStyle/>
          <a:p>
            <a:r>
              <a:rPr lang="en-CH" dirty="0"/>
              <a:t>Page and Block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90F59-56F5-9D4E-931D-5DEEB7C37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A number of flash cells operate </a:t>
            </a:r>
            <a:r>
              <a:rPr lang="en-CH" dirty="0">
                <a:solidFill>
                  <a:srgbClr val="E47103"/>
                </a:solidFill>
              </a:rPr>
              <a:t>in parallel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395CF9-C2D2-8E4A-9332-F8A501127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8E1B8-46DA-764A-A70B-26D693849073}" type="slidenum">
              <a:rPr lang="en-CH" smtClean="0"/>
              <a:pPr/>
              <a:t>7</a:t>
            </a:fld>
            <a:endParaRPr lang="en-CH"/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DEBA9198-1881-3141-9DE1-8BD7820721A2}"/>
              </a:ext>
            </a:extLst>
          </p:cNvPr>
          <p:cNvGrpSpPr/>
          <p:nvPr/>
        </p:nvGrpSpPr>
        <p:grpSpPr>
          <a:xfrm>
            <a:off x="982738" y="2580319"/>
            <a:ext cx="3814618" cy="318772"/>
            <a:chOff x="988291" y="2797330"/>
            <a:chExt cx="3814618" cy="318772"/>
          </a:xfrm>
        </p:grpSpPr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EAC00B31-4193-B044-8C68-E23F539A64E1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2956716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타원 400">
              <a:extLst>
                <a:ext uri="{FF2B5EF4-FFF2-40B4-BE49-F238E27FC236}">
                  <a16:creationId xmlns:a16="http://schemas.microsoft.com/office/drawing/2014/main" id="{D597732E-3A51-E442-97AD-91FC88312182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5" name="타원 401">
              <a:extLst>
                <a:ext uri="{FF2B5EF4-FFF2-40B4-BE49-F238E27FC236}">
                  <a16:creationId xmlns:a16="http://schemas.microsoft.com/office/drawing/2014/main" id="{60B76BD2-B5FB-1F41-8E99-2BB19A0E969E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6" name="타원 402">
              <a:extLst>
                <a:ext uri="{FF2B5EF4-FFF2-40B4-BE49-F238E27FC236}">
                  <a16:creationId xmlns:a16="http://schemas.microsoft.com/office/drawing/2014/main" id="{BF175D34-3D08-0744-88D2-F4CE53CF179E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7" name="타원 403">
              <a:extLst>
                <a:ext uri="{FF2B5EF4-FFF2-40B4-BE49-F238E27FC236}">
                  <a16:creationId xmlns:a16="http://schemas.microsoft.com/office/drawing/2014/main" id="{DEB0AAF9-3F91-D14C-8DEA-710CFDB649FF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8" name="타원 404">
              <a:extLst>
                <a:ext uri="{FF2B5EF4-FFF2-40B4-BE49-F238E27FC236}">
                  <a16:creationId xmlns:a16="http://schemas.microsoft.com/office/drawing/2014/main" id="{29C11D23-E72D-654C-9B29-9784C7BF3C7E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9" name="타원 405">
              <a:extLst>
                <a:ext uri="{FF2B5EF4-FFF2-40B4-BE49-F238E27FC236}">
                  <a16:creationId xmlns:a16="http://schemas.microsoft.com/office/drawing/2014/main" id="{55DB6CCE-FADF-2E44-B7D2-B51DBB60C54D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10" name="타원 406">
              <a:extLst>
                <a:ext uri="{FF2B5EF4-FFF2-40B4-BE49-F238E27FC236}">
                  <a16:creationId xmlns:a16="http://schemas.microsoft.com/office/drawing/2014/main" id="{CF05B1CE-E0FD-8444-B9DB-DA9F0368A487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11" name="타원 407">
              <a:extLst>
                <a:ext uri="{FF2B5EF4-FFF2-40B4-BE49-F238E27FC236}">
                  <a16:creationId xmlns:a16="http://schemas.microsoft.com/office/drawing/2014/main" id="{E22EB8A7-A18D-6C46-864A-A096F5F58474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12" name="타원 408">
              <a:extLst>
                <a:ext uri="{FF2B5EF4-FFF2-40B4-BE49-F238E27FC236}">
                  <a16:creationId xmlns:a16="http://schemas.microsoft.com/office/drawing/2014/main" id="{7F20D901-CA16-9444-8106-0E5EA1F691C1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A220CEA9-F48E-C545-A636-DADD960BC0C0}"/>
              </a:ext>
            </a:extLst>
          </p:cNvPr>
          <p:cNvGrpSpPr/>
          <p:nvPr/>
        </p:nvGrpSpPr>
        <p:grpSpPr>
          <a:xfrm>
            <a:off x="982738" y="3002357"/>
            <a:ext cx="3814618" cy="318772"/>
            <a:chOff x="988291" y="3219368"/>
            <a:chExt cx="3814618" cy="318772"/>
          </a:xfrm>
        </p:grpSpPr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34BA0FF2-EF87-1E46-A3BF-8BA021044B76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3378754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타원 270">
              <a:extLst>
                <a:ext uri="{FF2B5EF4-FFF2-40B4-BE49-F238E27FC236}">
                  <a16:creationId xmlns:a16="http://schemas.microsoft.com/office/drawing/2014/main" id="{50FF560F-01CF-E848-9402-A6DE5DC752E5}"/>
                </a:ext>
              </a:extLst>
            </p:cNvPr>
            <p:cNvSpPr/>
            <p:nvPr/>
          </p:nvSpPr>
          <p:spPr>
            <a:xfrm>
              <a:off x="1269279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65" name="타원 271">
              <a:extLst>
                <a:ext uri="{FF2B5EF4-FFF2-40B4-BE49-F238E27FC236}">
                  <a16:creationId xmlns:a16="http://schemas.microsoft.com/office/drawing/2014/main" id="{E97F4497-7B41-F142-94FE-DF677C6EBF97}"/>
                </a:ext>
              </a:extLst>
            </p:cNvPr>
            <p:cNvSpPr/>
            <p:nvPr/>
          </p:nvSpPr>
          <p:spPr>
            <a:xfrm>
              <a:off x="167113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66" name="타원 272">
              <a:extLst>
                <a:ext uri="{FF2B5EF4-FFF2-40B4-BE49-F238E27FC236}">
                  <a16:creationId xmlns:a16="http://schemas.microsoft.com/office/drawing/2014/main" id="{A9175730-EAAC-D540-93AA-DAE3220F7660}"/>
                </a:ext>
              </a:extLst>
            </p:cNvPr>
            <p:cNvSpPr/>
            <p:nvPr/>
          </p:nvSpPr>
          <p:spPr>
            <a:xfrm>
              <a:off x="2072993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67" name="타원 273">
              <a:extLst>
                <a:ext uri="{FF2B5EF4-FFF2-40B4-BE49-F238E27FC236}">
                  <a16:creationId xmlns:a16="http://schemas.microsoft.com/office/drawing/2014/main" id="{93912566-C7F4-F942-98A7-C212CE6A69E1}"/>
                </a:ext>
              </a:extLst>
            </p:cNvPr>
            <p:cNvSpPr/>
            <p:nvPr/>
          </p:nvSpPr>
          <p:spPr>
            <a:xfrm>
              <a:off x="2474851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68" name="타원 274">
              <a:extLst>
                <a:ext uri="{FF2B5EF4-FFF2-40B4-BE49-F238E27FC236}">
                  <a16:creationId xmlns:a16="http://schemas.microsoft.com/office/drawing/2014/main" id="{B4B4FA5B-6BEC-1E46-8BA6-6991F62F4BB7}"/>
                </a:ext>
              </a:extLst>
            </p:cNvPr>
            <p:cNvSpPr/>
            <p:nvPr/>
          </p:nvSpPr>
          <p:spPr>
            <a:xfrm>
              <a:off x="287670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69" name="타원 275">
              <a:extLst>
                <a:ext uri="{FF2B5EF4-FFF2-40B4-BE49-F238E27FC236}">
                  <a16:creationId xmlns:a16="http://schemas.microsoft.com/office/drawing/2014/main" id="{27AC8815-8023-0449-8231-925FCEA6B739}"/>
                </a:ext>
              </a:extLst>
            </p:cNvPr>
            <p:cNvSpPr/>
            <p:nvPr/>
          </p:nvSpPr>
          <p:spPr>
            <a:xfrm>
              <a:off x="3278565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0" name="타원 276">
              <a:extLst>
                <a:ext uri="{FF2B5EF4-FFF2-40B4-BE49-F238E27FC236}">
                  <a16:creationId xmlns:a16="http://schemas.microsoft.com/office/drawing/2014/main" id="{FEA7C805-C1E9-794A-AD36-1DA173F0539B}"/>
                </a:ext>
              </a:extLst>
            </p:cNvPr>
            <p:cNvSpPr/>
            <p:nvPr/>
          </p:nvSpPr>
          <p:spPr>
            <a:xfrm>
              <a:off x="3680423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1" name="타원 277">
              <a:extLst>
                <a:ext uri="{FF2B5EF4-FFF2-40B4-BE49-F238E27FC236}">
                  <a16:creationId xmlns:a16="http://schemas.microsoft.com/office/drawing/2014/main" id="{CAD905F4-E98A-9842-AE53-F0A9CA84A9FC}"/>
                </a:ext>
              </a:extLst>
            </p:cNvPr>
            <p:cNvSpPr/>
            <p:nvPr/>
          </p:nvSpPr>
          <p:spPr>
            <a:xfrm>
              <a:off x="4082279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2" name="타원 278">
              <a:extLst>
                <a:ext uri="{FF2B5EF4-FFF2-40B4-BE49-F238E27FC236}">
                  <a16:creationId xmlns:a16="http://schemas.microsoft.com/office/drawing/2014/main" id="{A2230007-3852-6B4A-95E2-2913D0926FCC}"/>
                </a:ext>
              </a:extLst>
            </p:cNvPr>
            <p:cNvSpPr/>
            <p:nvPr/>
          </p:nvSpPr>
          <p:spPr>
            <a:xfrm>
              <a:off x="448413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AA9750BB-1D69-F34E-BA55-892631FBB058}"/>
              </a:ext>
            </a:extLst>
          </p:cNvPr>
          <p:cNvGrpSpPr/>
          <p:nvPr/>
        </p:nvGrpSpPr>
        <p:grpSpPr>
          <a:xfrm>
            <a:off x="982738" y="3424395"/>
            <a:ext cx="3814618" cy="318772"/>
            <a:chOff x="984277" y="3669114"/>
            <a:chExt cx="3814618" cy="318772"/>
          </a:xfrm>
        </p:grpSpPr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C20373D2-D478-FC4B-9264-3536A63270B2}"/>
                </a:ext>
              </a:extLst>
            </p:cNvPr>
            <p:cNvCxnSpPr>
              <a:cxnSpLocks/>
            </p:cNvCxnSpPr>
            <p:nvPr/>
          </p:nvCxnSpPr>
          <p:spPr>
            <a:xfrm>
              <a:off x="984277" y="3828500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타원 285">
              <a:extLst>
                <a:ext uri="{FF2B5EF4-FFF2-40B4-BE49-F238E27FC236}">
                  <a16:creationId xmlns:a16="http://schemas.microsoft.com/office/drawing/2014/main" id="{6EF3BEEC-3CD0-F842-A958-7B52FD411E2D}"/>
                </a:ext>
              </a:extLst>
            </p:cNvPr>
            <p:cNvSpPr/>
            <p:nvPr/>
          </p:nvSpPr>
          <p:spPr>
            <a:xfrm>
              <a:off x="1265265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5" name="타원 286">
              <a:extLst>
                <a:ext uri="{FF2B5EF4-FFF2-40B4-BE49-F238E27FC236}">
                  <a16:creationId xmlns:a16="http://schemas.microsoft.com/office/drawing/2014/main" id="{C5120D26-DFC3-8B4C-859C-A92E7E4BEEEF}"/>
                </a:ext>
              </a:extLst>
            </p:cNvPr>
            <p:cNvSpPr/>
            <p:nvPr/>
          </p:nvSpPr>
          <p:spPr>
            <a:xfrm>
              <a:off x="1667123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6" name="타원 287">
              <a:extLst>
                <a:ext uri="{FF2B5EF4-FFF2-40B4-BE49-F238E27FC236}">
                  <a16:creationId xmlns:a16="http://schemas.microsoft.com/office/drawing/2014/main" id="{B28ECCEC-8A62-9749-9233-A3111199F43E}"/>
                </a:ext>
              </a:extLst>
            </p:cNvPr>
            <p:cNvSpPr/>
            <p:nvPr/>
          </p:nvSpPr>
          <p:spPr>
            <a:xfrm>
              <a:off x="2068979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7" name="타원 288">
              <a:extLst>
                <a:ext uri="{FF2B5EF4-FFF2-40B4-BE49-F238E27FC236}">
                  <a16:creationId xmlns:a16="http://schemas.microsoft.com/office/drawing/2014/main" id="{EE71BF4E-3A05-F648-AFF1-A121B4B11AB8}"/>
                </a:ext>
              </a:extLst>
            </p:cNvPr>
            <p:cNvSpPr/>
            <p:nvPr/>
          </p:nvSpPr>
          <p:spPr>
            <a:xfrm>
              <a:off x="2470837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8" name="타원 289">
              <a:extLst>
                <a:ext uri="{FF2B5EF4-FFF2-40B4-BE49-F238E27FC236}">
                  <a16:creationId xmlns:a16="http://schemas.microsoft.com/office/drawing/2014/main" id="{4905C2FF-2146-E548-B1DF-2AAC7E5591BC}"/>
                </a:ext>
              </a:extLst>
            </p:cNvPr>
            <p:cNvSpPr/>
            <p:nvPr/>
          </p:nvSpPr>
          <p:spPr>
            <a:xfrm>
              <a:off x="2872693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9" name="타원 290">
              <a:extLst>
                <a:ext uri="{FF2B5EF4-FFF2-40B4-BE49-F238E27FC236}">
                  <a16:creationId xmlns:a16="http://schemas.microsoft.com/office/drawing/2014/main" id="{FE8B4BB7-27B8-8448-9981-3AD2F17F9106}"/>
                </a:ext>
              </a:extLst>
            </p:cNvPr>
            <p:cNvSpPr/>
            <p:nvPr/>
          </p:nvSpPr>
          <p:spPr>
            <a:xfrm>
              <a:off x="3274551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0" name="타원 291">
              <a:extLst>
                <a:ext uri="{FF2B5EF4-FFF2-40B4-BE49-F238E27FC236}">
                  <a16:creationId xmlns:a16="http://schemas.microsoft.com/office/drawing/2014/main" id="{0DAB3285-B168-B244-884F-F102F5E5A7FA}"/>
                </a:ext>
              </a:extLst>
            </p:cNvPr>
            <p:cNvSpPr/>
            <p:nvPr/>
          </p:nvSpPr>
          <p:spPr>
            <a:xfrm>
              <a:off x="3676409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1" name="타원 292">
              <a:extLst>
                <a:ext uri="{FF2B5EF4-FFF2-40B4-BE49-F238E27FC236}">
                  <a16:creationId xmlns:a16="http://schemas.microsoft.com/office/drawing/2014/main" id="{1109CD1C-DF7C-FE4D-B66F-18535B568566}"/>
                </a:ext>
              </a:extLst>
            </p:cNvPr>
            <p:cNvSpPr/>
            <p:nvPr/>
          </p:nvSpPr>
          <p:spPr>
            <a:xfrm>
              <a:off x="4078265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2" name="타원 293">
              <a:extLst>
                <a:ext uri="{FF2B5EF4-FFF2-40B4-BE49-F238E27FC236}">
                  <a16:creationId xmlns:a16="http://schemas.microsoft.com/office/drawing/2014/main" id="{F0846FB3-2FE4-CE4C-A399-CC173880D0CF}"/>
                </a:ext>
              </a:extLst>
            </p:cNvPr>
            <p:cNvSpPr/>
            <p:nvPr/>
          </p:nvSpPr>
          <p:spPr>
            <a:xfrm>
              <a:off x="4480123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E97E6D08-30BF-A747-8FC2-4BC7B4DDB85C}"/>
              </a:ext>
            </a:extLst>
          </p:cNvPr>
          <p:cNvGrpSpPr/>
          <p:nvPr/>
        </p:nvGrpSpPr>
        <p:grpSpPr>
          <a:xfrm>
            <a:off x="982738" y="4268471"/>
            <a:ext cx="3814618" cy="318772"/>
            <a:chOff x="988291" y="4485482"/>
            <a:chExt cx="3814618" cy="318772"/>
          </a:xfrm>
        </p:grpSpPr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88EF85AD-4B4C-6C47-9B5F-683A2EFA65F0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4644868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타원 300">
              <a:extLst>
                <a:ext uri="{FF2B5EF4-FFF2-40B4-BE49-F238E27FC236}">
                  <a16:creationId xmlns:a16="http://schemas.microsoft.com/office/drawing/2014/main" id="{C57D51A6-0CBA-774F-B488-2406B9D0FC74}"/>
                </a:ext>
              </a:extLst>
            </p:cNvPr>
            <p:cNvSpPr/>
            <p:nvPr/>
          </p:nvSpPr>
          <p:spPr>
            <a:xfrm>
              <a:off x="1269279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5" name="타원 301">
              <a:extLst>
                <a:ext uri="{FF2B5EF4-FFF2-40B4-BE49-F238E27FC236}">
                  <a16:creationId xmlns:a16="http://schemas.microsoft.com/office/drawing/2014/main" id="{7AE676F9-9FBD-B44A-9052-E355B93953A8}"/>
                </a:ext>
              </a:extLst>
            </p:cNvPr>
            <p:cNvSpPr/>
            <p:nvPr/>
          </p:nvSpPr>
          <p:spPr>
            <a:xfrm>
              <a:off x="1671137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6" name="타원 302">
              <a:extLst>
                <a:ext uri="{FF2B5EF4-FFF2-40B4-BE49-F238E27FC236}">
                  <a16:creationId xmlns:a16="http://schemas.microsoft.com/office/drawing/2014/main" id="{9C2F2FB5-5E2C-364F-9724-9059CE2D9AA4}"/>
                </a:ext>
              </a:extLst>
            </p:cNvPr>
            <p:cNvSpPr/>
            <p:nvPr/>
          </p:nvSpPr>
          <p:spPr>
            <a:xfrm>
              <a:off x="2072993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7" name="타원 303">
              <a:extLst>
                <a:ext uri="{FF2B5EF4-FFF2-40B4-BE49-F238E27FC236}">
                  <a16:creationId xmlns:a16="http://schemas.microsoft.com/office/drawing/2014/main" id="{20A7A9B7-575E-364C-B47D-303D7F6FCE8C}"/>
                </a:ext>
              </a:extLst>
            </p:cNvPr>
            <p:cNvSpPr/>
            <p:nvPr/>
          </p:nvSpPr>
          <p:spPr>
            <a:xfrm>
              <a:off x="2474851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8" name="타원 304">
              <a:extLst>
                <a:ext uri="{FF2B5EF4-FFF2-40B4-BE49-F238E27FC236}">
                  <a16:creationId xmlns:a16="http://schemas.microsoft.com/office/drawing/2014/main" id="{75DD1A27-F075-7347-B884-4044CAD6F76A}"/>
                </a:ext>
              </a:extLst>
            </p:cNvPr>
            <p:cNvSpPr/>
            <p:nvPr/>
          </p:nvSpPr>
          <p:spPr>
            <a:xfrm>
              <a:off x="2876707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9" name="타원 305">
              <a:extLst>
                <a:ext uri="{FF2B5EF4-FFF2-40B4-BE49-F238E27FC236}">
                  <a16:creationId xmlns:a16="http://schemas.microsoft.com/office/drawing/2014/main" id="{A1B83E4B-CFAB-1445-A4BF-3D206379253B}"/>
                </a:ext>
              </a:extLst>
            </p:cNvPr>
            <p:cNvSpPr/>
            <p:nvPr/>
          </p:nvSpPr>
          <p:spPr>
            <a:xfrm>
              <a:off x="3278565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0" name="타원 306">
              <a:extLst>
                <a:ext uri="{FF2B5EF4-FFF2-40B4-BE49-F238E27FC236}">
                  <a16:creationId xmlns:a16="http://schemas.microsoft.com/office/drawing/2014/main" id="{51593A40-C4E6-5346-81C1-820060967DF0}"/>
                </a:ext>
              </a:extLst>
            </p:cNvPr>
            <p:cNvSpPr/>
            <p:nvPr/>
          </p:nvSpPr>
          <p:spPr>
            <a:xfrm>
              <a:off x="3680423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1" name="타원 307">
              <a:extLst>
                <a:ext uri="{FF2B5EF4-FFF2-40B4-BE49-F238E27FC236}">
                  <a16:creationId xmlns:a16="http://schemas.microsoft.com/office/drawing/2014/main" id="{746E5713-D3A0-A540-A615-4253C74CB028}"/>
                </a:ext>
              </a:extLst>
            </p:cNvPr>
            <p:cNvSpPr/>
            <p:nvPr/>
          </p:nvSpPr>
          <p:spPr>
            <a:xfrm>
              <a:off x="4082279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2" name="타원 308">
              <a:extLst>
                <a:ext uri="{FF2B5EF4-FFF2-40B4-BE49-F238E27FC236}">
                  <a16:creationId xmlns:a16="http://schemas.microsoft.com/office/drawing/2014/main" id="{E107EAD1-B7C8-FD40-8049-48B5BC9BA042}"/>
                </a:ext>
              </a:extLst>
            </p:cNvPr>
            <p:cNvSpPr/>
            <p:nvPr/>
          </p:nvSpPr>
          <p:spPr>
            <a:xfrm>
              <a:off x="4484137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5004A389-CE4C-1144-BA56-ACDAFDD3704D}"/>
              </a:ext>
            </a:extLst>
          </p:cNvPr>
          <p:cNvGrpSpPr/>
          <p:nvPr/>
        </p:nvGrpSpPr>
        <p:grpSpPr>
          <a:xfrm>
            <a:off x="982738" y="4690509"/>
            <a:ext cx="3814618" cy="318772"/>
            <a:chOff x="988291" y="4907520"/>
            <a:chExt cx="3814618" cy="318772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69DCDA64-03A2-ED4E-A150-73EEE1397A1D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5066906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타원 315">
              <a:extLst>
                <a:ext uri="{FF2B5EF4-FFF2-40B4-BE49-F238E27FC236}">
                  <a16:creationId xmlns:a16="http://schemas.microsoft.com/office/drawing/2014/main" id="{7D553452-CC58-AF41-B7A5-8E6F53D8FAB6}"/>
                </a:ext>
              </a:extLst>
            </p:cNvPr>
            <p:cNvSpPr/>
            <p:nvPr/>
          </p:nvSpPr>
          <p:spPr>
            <a:xfrm>
              <a:off x="1269279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5" name="타원 316">
              <a:extLst>
                <a:ext uri="{FF2B5EF4-FFF2-40B4-BE49-F238E27FC236}">
                  <a16:creationId xmlns:a16="http://schemas.microsoft.com/office/drawing/2014/main" id="{2B517D44-6E14-784D-94EA-C1DEB1DB1B4B}"/>
                </a:ext>
              </a:extLst>
            </p:cNvPr>
            <p:cNvSpPr/>
            <p:nvPr/>
          </p:nvSpPr>
          <p:spPr>
            <a:xfrm>
              <a:off x="1671137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6" name="타원 317">
              <a:extLst>
                <a:ext uri="{FF2B5EF4-FFF2-40B4-BE49-F238E27FC236}">
                  <a16:creationId xmlns:a16="http://schemas.microsoft.com/office/drawing/2014/main" id="{D2F90C28-BBD9-D443-B307-AD51F7529206}"/>
                </a:ext>
              </a:extLst>
            </p:cNvPr>
            <p:cNvSpPr/>
            <p:nvPr/>
          </p:nvSpPr>
          <p:spPr>
            <a:xfrm>
              <a:off x="2072993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7" name="타원 318">
              <a:extLst>
                <a:ext uri="{FF2B5EF4-FFF2-40B4-BE49-F238E27FC236}">
                  <a16:creationId xmlns:a16="http://schemas.microsoft.com/office/drawing/2014/main" id="{F563E340-56F2-B24F-95BD-5599F252AF43}"/>
                </a:ext>
              </a:extLst>
            </p:cNvPr>
            <p:cNvSpPr/>
            <p:nvPr/>
          </p:nvSpPr>
          <p:spPr>
            <a:xfrm>
              <a:off x="2474851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8" name="타원 319">
              <a:extLst>
                <a:ext uri="{FF2B5EF4-FFF2-40B4-BE49-F238E27FC236}">
                  <a16:creationId xmlns:a16="http://schemas.microsoft.com/office/drawing/2014/main" id="{D579EA47-B229-7243-BB33-3B3623A9AC32}"/>
                </a:ext>
              </a:extLst>
            </p:cNvPr>
            <p:cNvSpPr/>
            <p:nvPr/>
          </p:nvSpPr>
          <p:spPr>
            <a:xfrm>
              <a:off x="2876707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9" name="타원 320">
              <a:extLst>
                <a:ext uri="{FF2B5EF4-FFF2-40B4-BE49-F238E27FC236}">
                  <a16:creationId xmlns:a16="http://schemas.microsoft.com/office/drawing/2014/main" id="{2A33C984-057B-A249-87BC-D9C415849EBF}"/>
                </a:ext>
              </a:extLst>
            </p:cNvPr>
            <p:cNvSpPr/>
            <p:nvPr/>
          </p:nvSpPr>
          <p:spPr>
            <a:xfrm>
              <a:off x="3278565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0" name="타원 321">
              <a:extLst>
                <a:ext uri="{FF2B5EF4-FFF2-40B4-BE49-F238E27FC236}">
                  <a16:creationId xmlns:a16="http://schemas.microsoft.com/office/drawing/2014/main" id="{1E3944AA-6169-3047-BA51-F358B4176B5E}"/>
                </a:ext>
              </a:extLst>
            </p:cNvPr>
            <p:cNvSpPr/>
            <p:nvPr/>
          </p:nvSpPr>
          <p:spPr>
            <a:xfrm>
              <a:off x="3680423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1" name="타원 322">
              <a:extLst>
                <a:ext uri="{FF2B5EF4-FFF2-40B4-BE49-F238E27FC236}">
                  <a16:creationId xmlns:a16="http://schemas.microsoft.com/office/drawing/2014/main" id="{8A7BD1B4-E5E8-304B-8D18-F78C9A258EE5}"/>
                </a:ext>
              </a:extLst>
            </p:cNvPr>
            <p:cNvSpPr/>
            <p:nvPr/>
          </p:nvSpPr>
          <p:spPr>
            <a:xfrm>
              <a:off x="4082279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2" name="타원 323">
              <a:extLst>
                <a:ext uri="{FF2B5EF4-FFF2-40B4-BE49-F238E27FC236}">
                  <a16:creationId xmlns:a16="http://schemas.microsoft.com/office/drawing/2014/main" id="{5DFB9C91-E786-5C4A-9727-F91553EC9987}"/>
                </a:ext>
              </a:extLst>
            </p:cNvPr>
            <p:cNvSpPr/>
            <p:nvPr/>
          </p:nvSpPr>
          <p:spPr>
            <a:xfrm>
              <a:off x="4484137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C5B86927-D2FF-CB4D-8131-010D54B50CF3}"/>
              </a:ext>
            </a:extLst>
          </p:cNvPr>
          <p:cNvGrpSpPr/>
          <p:nvPr/>
        </p:nvGrpSpPr>
        <p:grpSpPr>
          <a:xfrm>
            <a:off x="982738" y="5112545"/>
            <a:ext cx="3814618" cy="318772"/>
            <a:chOff x="988291" y="5329556"/>
            <a:chExt cx="3814618" cy="318772"/>
          </a:xfrm>
        </p:grpSpPr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3D9060F3-1433-7647-BB29-25C15CD52FDF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5488942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타원 315">
              <a:extLst>
                <a:ext uri="{FF2B5EF4-FFF2-40B4-BE49-F238E27FC236}">
                  <a16:creationId xmlns:a16="http://schemas.microsoft.com/office/drawing/2014/main" id="{8B2653E9-D73C-ED4B-8B39-55EDD9032034}"/>
                </a:ext>
              </a:extLst>
            </p:cNvPr>
            <p:cNvSpPr/>
            <p:nvPr/>
          </p:nvSpPr>
          <p:spPr>
            <a:xfrm>
              <a:off x="1269279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28" name="타원 316">
              <a:extLst>
                <a:ext uri="{FF2B5EF4-FFF2-40B4-BE49-F238E27FC236}">
                  <a16:creationId xmlns:a16="http://schemas.microsoft.com/office/drawing/2014/main" id="{7189F90E-5206-D648-8DFB-6F1F93BBB387}"/>
                </a:ext>
              </a:extLst>
            </p:cNvPr>
            <p:cNvSpPr/>
            <p:nvPr/>
          </p:nvSpPr>
          <p:spPr>
            <a:xfrm>
              <a:off x="1671137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29" name="타원 317">
              <a:extLst>
                <a:ext uri="{FF2B5EF4-FFF2-40B4-BE49-F238E27FC236}">
                  <a16:creationId xmlns:a16="http://schemas.microsoft.com/office/drawing/2014/main" id="{264D1072-5BC8-864D-BAD6-AFE5A2F56DD1}"/>
                </a:ext>
              </a:extLst>
            </p:cNvPr>
            <p:cNvSpPr/>
            <p:nvPr/>
          </p:nvSpPr>
          <p:spPr>
            <a:xfrm>
              <a:off x="2072993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0" name="타원 318">
              <a:extLst>
                <a:ext uri="{FF2B5EF4-FFF2-40B4-BE49-F238E27FC236}">
                  <a16:creationId xmlns:a16="http://schemas.microsoft.com/office/drawing/2014/main" id="{E0234357-D520-DD4F-AF72-09A54245EDE3}"/>
                </a:ext>
              </a:extLst>
            </p:cNvPr>
            <p:cNvSpPr/>
            <p:nvPr/>
          </p:nvSpPr>
          <p:spPr>
            <a:xfrm>
              <a:off x="2474851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1" name="타원 319">
              <a:extLst>
                <a:ext uri="{FF2B5EF4-FFF2-40B4-BE49-F238E27FC236}">
                  <a16:creationId xmlns:a16="http://schemas.microsoft.com/office/drawing/2014/main" id="{C8DB7ACB-3578-C342-920F-48C5180C115C}"/>
                </a:ext>
              </a:extLst>
            </p:cNvPr>
            <p:cNvSpPr/>
            <p:nvPr/>
          </p:nvSpPr>
          <p:spPr>
            <a:xfrm>
              <a:off x="2876707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2" name="타원 320">
              <a:extLst>
                <a:ext uri="{FF2B5EF4-FFF2-40B4-BE49-F238E27FC236}">
                  <a16:creationId xmlns:a16="http://schemas.microsoft.com/office/drawing/2014/main" id="{7400E15F-616F-B240-8293-363E39CB3D32}"/>
                </a:ext>
              </a:extLst>
            </p:cNvPr>
            <p:cNvSpPr/>
            <p:nvPr/>
          </p:nvSpPr>
          <p:spPr>
            <a:xfrm>
              <a:off x="3278565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3" name="타원 321">
              <a:extLst>
                <a:ext uri="{FF2B5EF4-FFF2-40B4-BE49-F238E27FC236}">
                  <a16:creationId xmlns:a16="http://schemas.microsoft.com/office/drawing/2014/main" id="{35ABC6C4-BDF5-6A4B-B5EB-19CDDC122ECF}"/>
                </a:ext>
              </a:extLst>
            </p:cNvPr>
            <p:cNvSpPr/>
            <p:nvPr/>
          </p:nvSpPr>
          <p:spPr>
            <a:xfrm>
              <a:off x="3680423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4" name="타원 322">
              <a:extLst>
                <a:ext uri="{FF2B5EF4-FFF2-40B4-BE49-F238E27FC236}">
                  <a16:creationId xmlns:a16="http://schemas.microsoft.com/office/drawing/2014/main" id="{6B6DB9BD-B5AF-2547-A109-FB525FE23834}"/>
                </a:ext>
              </a:extLst>
            </p:cNvPr>
            <p:cNvSpPr/>
            <p:nvPr/>
          </p:nvSpPr>
          <p:spPr>
            <a:xfrm>
              <a:off x="4082279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5" name="타원 323">
              <a:extLst>
                <a:ext uri="{FF2B5EF4-FFF2-40B4-BE49-F238E27FC236}">
                  <a16:creationId xmlns:a16="http://schemas.microsoft.com/office/drawing/2014/main" id="{997B375A-8F10-544D-9EA9-C4101C892836}"/>
                </a:ext>
              </a:extLst>
            </p:cNvPr>
            <p:cNvSpPr/>
            <p:nvPr/>
          </p:nvSpPr>
          <p:spPr>
            <a:xfrm>
              <a:off x="4484137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sp>
        <p:nvSpPr>
          <p:cNvPr id="170" name="TextBox 169">
            <a:extLst>
              <a:ext uri="{FF2B5EF4-FFF2-40B4-BE49-F238E27FC236}">
                <a16:creationId xmlns:a16="http://schemas.microsoft.com/office/drawing/2014/main" id="{E240BF00-C766-2740-B00A-82AAE63A0D4A}"/>
              </a:ext>
            </a:extLst>
          </p:cNvPr>
          <p:cNvSpPr txBox="1"/>
          <p:nvPr/>
        </p:nvSpPr>
        <p:spPr>
          <a:xfrm>
            <a:off x="401867" y="2625162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0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FEF60C87-F79F-6C42-A02E-00A6E7610922}"/>
              </a:ext>
            </a:extLst>
          </p:cNvPr>
          <p:cNvSpPr txBox="1"/>
          <p:nvPr/>
        </p:nvSpPr>
        <p:spPr>
          <a:xfrm>
            <a:off x="517570" y="1616257"/>
            <a:ext cx="4242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i="1" dirty="0">
                <a:latin typeface="Avenir Next Medium" panose="020B0503020202020204" pitchFamily="34" charset="0"/>
              </a:rPr>
              <a:t>Cells in the same </a:t>
            </a:r>
            <a:r>
              <a:rPr lang="en-US" altLang="ko-KR" i="1" dirty="0" err="1">
                <a:latin typeface="Avenir Next Medium" panose="020B0503020202020204" pitchFamily="34" charset="0"/>
              </a:rPr>
              <a:t>wordline</a:t>
            </a:r>
            <a:r>
              <a:rPr lang="en-US" altLang="ko-KR" i="1" dirty="0">
                <a:latin typeface="Avenir Next Medium" panose="020B0503020202020204" pitchFamily="34" charset="0"/>
              </a:rPr>
              <a:t> (WL) </a:t>
            </a:r>
            <a:br>
              <a:rPr lang="en-US" altLang="ko-KR" i="1" dirty="0">
                <a:latin typeface="Avenir Next Medium" panose="020B0503020202020204" pitchFamily="34" charset="0"/>
              </a:rPr>
            </a:br>
            <a:r>
              <a:rPr lang="en-US" altLang="ko-KR" i="1" dirty="0">
                <a:latin typeface="Avenir Next Medium" panose="020B0503020202020204" pitchFamily="34" charset="0"/>
              </a:rPr>
              <a:t>are </a:t>
            </a:r>
            <a:r>
              <a:rPr lang="en-US" altLang="ko-KR" i="1" dirty="0">
                <a:solidFill>
                  <a:srgbClr val="E47103"/>
                </a:solidFill>
                <a:latin typeface="Avenir Next Medium" panose="020B0503020202020204" pitchFamily="34" charset="0"/>
              </a:rPr>
              <a:t>concurrently</a:t>
            </a:r>
            <a:r>
              <a:rPr lang="en-US" altLang="ko-KR" i="1" dirty="0">
                <a:latin typeface="Avenir Next Medium" panose="020B0503020202020204" pitchFamily="34" charset="0"/>
              </a:rPr>
              <a:t> </a:t>
            </a:r>
            <a:r>
              <a:rPr lang="en-US" altLang="ko-KR" i="1" dirty="0">
                <a:solidFill>
                  <a:srgbClr val="E47103"/>
                </a:solidFill>
                <a:latin typeface="Avenir Next Medium" panose="020B0503020202020204" pitchFamily="34" charset="0"/>
              </a:rPr>
              <a:t>read/programmed </a:t>
            </a:r>
            <a:endParaRPr lang="ko-KR" altLang="en-US" i="1" baseline="-25000" dirty="0">
              <a:solidFill>
                <a:srgbClr val="E47103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72" name="Right Brace 171">
            <a:extLst>
              <a:ext uri="{FF2B5EF4-FFF2-40B4-BE49-F238E27FC236}">
                <a16:creationId xmlns:a16="http://schemas.microsoft.com/office/drawing/2014/main" id="{0FD09C65-A95A-BF4A-9616-F5926CB9E5AB}"/>
              </a:ext>
            </a:extLst>
          </p:cNvPr>
          <p:cNvSpPr/>
          <p:nvPr/>
        </p:nvSpPr>
        <p:spPr>
          <a:xfrm rot="16200000">
            <a:off x="2893767" y="547912"/>
            <a:ext cx="246219" cy="3738320"/>
          </a:xfrm>
          <a:prstGeom prst="rightBrace">
            <a:avLst>
              <a:gd name="adj1" fmla="val 4110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B2468359-0854-0F4C-A375-EA44CE030449}"/>
              </a:ext>
            </a:extLst>
          </p:cNvPr>
          <p:cNvGrpSpPr/>
          <p:nvPr/>
        </p:nvGrpSpPr>
        <p:grpSpPr>
          <a:xfrm>
            <a:off x="982738" y="2580319"/>
            <a:ext cx="3814618" cy="318772"/>
            <a:chOff x="988291" y="2797330"/>
            <a:chExt cx="3814618" cy="318772"/>
          </a:xfrm>
        </p:grpSpPr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86358736-4063-1E42-9432-DF7BCB15D159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2956716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타원 400">
              <a:extLst>
                <a:ext uri="{FF2B5EF4-FFF2-40B4-BE49-F238E27FC236}">
                  <a16:creationId xmlns:a16="http://schemas.microsoft.com/office/drawing/2014/main" id="{E5ABCBCB-BE41-5341-BA8C-F06A3A28FAC7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78" name="타원 401">
              <a:extLst>
                <a:ext uri="{FF2B5EF4-FFF2-40B4-BE49-F238E27FC236}">
                  <a16:creationId xmlns:a16="http://schemas.microsoft.com/office/drawing/2014/main" id="{BB6F5DA0-5EEA-E449-813E-F90650267E81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79" name="타원 402">
              <a:extLst>
                <a:ext uri="{FF2B5EF4-FFF2-40B4-BE49-F238E27FC236}">
                  <a16:creationId xmlns:a16="http://schemas.microsoft.com/office/drawing/2014/main" id="{ED2F15DC-F497-A740-B0A9-CC7FCEFB42F0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0" name="타원 403">
              <a:extLst>
                <a:ext uri="{FF2B5EF4-FFF2-40B4-BE49-F238E27FC236}">
                  <a16:creationId xmlns:a16="http://schemas.microsoft.com/office/drawing/2014/main" id="{065706FB-8DEA-364C-A4F6-E8FBB55EABA5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1" name="타원 404">
              <a:extLst>
                <a:ext uri="{FF2B5EF4-FFF2-40B4-BE49-F238E27FC236}">
                  <a16:creationId xmlns:a16="http://schemas.microsoft.com/office/drawing/2014/main" id="{1273B18B-EFFD-5447-8F97-AFC8FD8FB151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2" name="타원 405">
              <a:extLst>
                <a:ext uri="{FF2B5EF4-FFF2-40B4-BE49-F238E27FC236}">
                  <a16:creationId xmlns:a16="http://schemas.microsoft.com/office/drawing/2014/main" id="{C72146AA-4289-9F4E-BE86-96F188C25AA8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3" name="타원 406">
              <a:extLst>
                <a:ext uri="{FF2B5EF4-FFF2-40B4-BE49-F238E27FC236}">
                  <a16:creationId xmlns:a16="http://schemas.microsoft.com/office/drawing/2014/main" id="{9F39F54F-58FB-7646-847F-247EFD0EF19C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4" name="타원 407">
              <a:extLst>
                <a:ext uri="{FF2B5EF4-FFF2-40B4-BE49-F238E27FC236}">
                  <a16:creationId xmlns:a16="http://schemas.microsoft.com/office/drawing/2014/main" id="{3BFBFD13-350A-4644-930C-44BE9E4BBA00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5" name="타원 408">
              <a:extLst>
                <a:ext uri="{FF2B5EF4-FFF2-40B4-BE49-F238E27FC236}">
                  <a16:creationId xmlns:a16="http://schemas.microsoft.com/office/drawing/2014/main" id="{3FF03DD4-5BDA-2A45-BB99-DB1C8B7509A8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sp>
        <p:nvSpPr>
          <p:cNvPr id="195" name="TextBox 194">
            <a:extLst>
              <a:ext uri="{FF2B5EF4-FFF2-40B4-BE49-F238E27FC236}">
                <a16:creationId xmlns:a16="http://schemas.microsoft.com/office/drawing/2014/main" id="{0E173400-C5E1-3E46-A013-BE235DB58853}"/>
              </a:ext>
            </a:extLst>
          </p:cNvPr>
          <p:cNvSpPr txBox="1"/>
          <p:nvPr/>
        </p:nvSpPr>
        <p:spPr>
          <a:xfrm>
            <a:off x="401867" y="3034995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6503ED3B-A0D5-4546-AD40-37C2B05C1C73}"/>
              </a:ext>
            </a:extLst>
          </p:cNvPr>
          <p:cNvSpPr txBox="1"/>
          <p:nvPr/>
        </p:nvSpPr>
        <p:spPr>
          <a:xfrm>
            <a:off x="401867" y="3460668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2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80975520-EF3D-D44D-BA9C-AD9CBEF0CCF2}"/>
              </a:ext>
            </a:extLst>
          </p:cNvPr>
          <p:cNvSpPr txBox="1"/>
          <p:nvPr/>
        </p:nvSpPr>
        <p:spPr>
          <a:xfrm>
            <a:off x="401867" y="4304746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125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CA51506E-0401-174D-B5BA-1D327368E47A}"/>
              </a:ext>
            </a:extLst>
          </p:cNvPr>
          <p:cNvSpPr txBox="1"/>
          <p:nvPr/>
        </p:nvSpPr>
        <p:spPr>
          <a:xfrm>
            <a:off x="401867" y="4724597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126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641B62F-6A91-9243-9486-734F271C15CA}"/>
              </a:ext>
            </a:extLst>
          </p:cNvPr>
          <p:cNvSpPr txBox="1"/>
          <p:nvPr/>
        </p:nvSpPr>
        <p:spPr>
          <a:xfrm>
            <a:off x="401867" y="5148824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127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7FBA5FC6-4115-8044-9B8B-A1039BF232C3}"/>
              </a:ext>
            </a:extLst>
          </p:cNvPr>
          <p:cNvGrpSpPr/>
          <p:nvPr/>
        </p:nvGrpSpPr>
        <p:grpSpPr>
          <a:xfrm>
            <a:off x="982738" y="3002357"/>
            <a:ext cx="3814618" cy="318772"/>
            <a:chOff x="988291" y="3219368"/>
            <a:chExt cx="3814618" cy="318772"/>
          </a:xfrm>
        </p:grpSpPr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A59EB73A-A5A3-C544-989A-13887F2D754F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3378754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9" name="타원 270">
              <a:extLst>
                <a:ext uri="{FF2B5EF4-FFF2-40B4-BE49-F238E27FC236}">
                  <a16:creationId xmlns:a16="http://schemas.microsoft.com/office/drawing/2014/main" id="{F20ECAE7-DFB5-C646-8E44-82701B252F86}"/>
                </a:ext>
              </a:extLst>
            </p:cNvPr>
            <p:cNvSpPr/>
            <p:nvPr/>
          </p:nvSpPr>
          <p:spPr>
            <a:xfrm>
              <a:off x="1269279" y="3219368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0" name="타원 271">
              <a:extLst>
                <a:ext uri="{FF2B5EF4-FFF2-40B4-BE49-F238E27FC236}">
                  <a16:creationId xmlns:a16="http://schemas.microsoft.com/office/drawing/2014/main" id="{EBAEDE00-52F7-9345-A6C1-52F120E4A95E}"/>
                </a:ext>
              </a:extLst>
            </p:cNvPr>
            <p:cNvSpPr/>
            <p:nvPr/>
          </p:nvSpPr>
          <p:spPr>
            <a:xfrm>
              <a:off x="167113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1" name="타원 272">
              <a:extLst>
                <a:ext uri="{FF2B5EF4-FFF2-40B4-BE49-F238E27FC236}">
                  <a16:creationId xmlns:a16="http://schemas.microsoft.com/office/drawing/2014/main" id="{21BE2824-BAAC-6040-85E1-EBFB1D7E7B9E}"/>
                </a:ext>
              </a:extLst>
            </p:cNvPr>
            <p:cNvSpPr/>
            <p:nvPr/>
          </p:nvSpPr>
          <p:spPr>
            <a:xfrm>
              <a:off x="2072993" y="3219368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2" name="타원 273">
              <a:extLst>
                <a:ext uri="{FF2B5EF4-FFF2-40B4-BE49-F238E27FC236}">
                  <a16:creationId xmlns:a16="http://schemas.microsoft.com/office/drawing/2014/main" id="{C0525E0E-5B29-D641-973D-DAC464E40BA3}"/>
                </a:ext>
              </a:extLst>
            </p:cNvPr>
            <p:cNvSpPr/>
            <p:nvPr/>
          </p:nvSpPr>
          <p:spPr>
            <a:xfrm>
              <a:off x="2474851" y="3219368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3" name="타원 274">
              <a:extLst>
                <a:ext uri="{FF2B5EF4-FFF2-40B4-BE49-F238E27FC236}">
                  <a16:creationId xmlns:a16="http://schemas.microsoft.com/office/drawing/2014/main" id="{663E802C-0649-EB44-92D0-7316A7349EBB}"/>
                </a:ext>
              </a:extLst>
            </p:cNvPr>
            <p:cNvSpPr/>
            <p:nvPr/>
          </p:nvSpPr>
          <p:spPr>
            <a:xfrm>
              <a:off x="287670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4" name="타원 275">
              <a:extLst>
                <a:ext uri="{FF2B5EF4-FFF2-40B4-BE49-F238E27FC236}">
                  <a16:creationId xmlns:a16="http://schemas.microsoft.com/office/drawing/2014/main" id="{F32632A9-A121-D040-AC5A-B0F49ED1777F}"/>
                </a:ext>
              </a:extLst>
            </p:cNvPr>
            <p:cNvSpPr/>
            <p:nvPr/>
          </p:nvSpPr>
          <p:spPr>
            <a:xfrm>
              <a:off x="3278565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5" name="타원 276">
              <a:extLst>
                <a:ext uri="{FF2B5EF4-FFF2-40B4-BE49-F238E27FC236}">
                  <a16:creationId xmlns:a16="http://schemas.microsoft.com/office/drawing/2014/main" id="{6A6890B4-F839-154F-A25D-FF23908204F0}"/>
                </a:ext>
              </a:extLst>
            </p:cNvPr>
            <p:cNvSpPr/>
            <p:nvPr/>
          </p:nvSpPr>
          <p:spPr>
            <a:xfrm>
              <a:off x="3680423" y="3219368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6" name="타원 277">
              <a:extLst>
                <a:ext uri="{FF2B5EF4-FFF2-40B4-BE49-F238E27FC236}">
                  <a16:creationId xmlns:a16="http://schemas.microsoft.com/office/drawing/2014/main" id="{33A177AC-126E-2441-8D68-7DE9B22239B8}"/>
                </a:ext>
              </a:extLst>
            </p:cNvPr>
            <p:cNvSpPr/>
            <p:nvPr/>
          </p:nvSpPr>
          <p:spPr>
            <a:xfrm>
              <a:off x="4082279" y="3219368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7" name="타원 278">
              <a:extLst>
                <a:ext uri="{FF2B5EF4-FFF2-40B4-BE49-F238E27FC236}">
                  <a16:creationId xmlns:a16="http://schemas.microsoft.com/office/drawing/2014/main" id="{DA454EA5-83C7-B54C-917A-4AD3357906EC}"/>
                </a:ext>
              </a:extLst>
            </p:cNvPr>
            <p:cNvSpPr/>
            <p:nvPr/>
          </p:nvSpPr>
          <p:spPr>
            <a:xfrm>
              <a:off x="448413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D9D17D41-D760-B542-84D8-387ED6B0A201}"/>
              </a:ext>
            </a:extLst>
          </p:cNvPr>
          <p:cNvGrpSpPr/>
          <p:nvPr/>
        </p:nvGrpSpPr>
        <p:grpSpPr>
          <a:xfrm>
            <a:off x="982738" y="4268471"/>
            <a:ext cx="3814618" cy="318772"/>
            <a:chOff x="988291" y="4485482"/>
            <a:chExt cx="3814618" cy="318772"/>
          </a:xfrm>
        </p:grpSpPr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E7EF1727-FBDE-1744-9294-79B82087C858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4644868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1" name="타원 300">
              <a:extLst>
                <a:ext uri="{FF2B5EF4-FFF2-40B4-BE49-F238E27FC236}">
                  <a16:creationId xmlns:a16="http://schemas.microsoft.com/office/drawing/2014/main" id="{A912A973-7106-9944-ACE8-1DFB968645B8}"/>
                </a:ext>
              </a:extLst>
            </p:cNvPr>
            <p:cNvSpPr/>
            <p:nvPr/>
          </p:nvSpPr>
          <p:spPr>
            <a:xfrm>
              <a:off x="1269279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2" name="타원 301">
              <a:extLst>
                <a:ext uri="{FF2B5EF4-FFF2-40B4-BE49-F238E27FC236}">
                  <a16:creationId xmlns:a16="http://schemas.microsoft.com/office/drawing/2014/main" id="{2FB14512-8D2A-A84B-84FF-8122BA3AA400}"/>
                </a:ext>
              </a:extLst>
            </p:cNvPr>
            <p:cNvSpPr/>
            <p:nvPr/>
          </p:nvSpPr>
          <p:spPr>
            <a:xfrm>
              <a:off x="1671137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3" name="타원 302">
              <a:extLst>
                <a:ext uri="{FF2B5EF4-FFF2-40B4-BE49-F238E27FC236}">
                  <a16:creationId xmlns:a16="http://schemas.microsoft.com/office/drawing/2014/main" id="{8A77EAAF-584A-8A4B-B38B-B8ADDFD87749}"/>
                </a:ext>
              </a:extLst>
            </p:cNvPr>
            <p:cNvSpPr/>
            <p:nvPr/>
          </p:nvSpPr>
          <p:spPr>
            <a:xfrm>
              <a:off x="2072993" y="4485482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4" name="타원 303">
              <a:extLst>
                <a:ext uri="{FF2B5EF4-FFF2-40B4-BE49-F238E27FC236}">
                  <a16:creationId xmlns:a16="http://schemas.microsoft.com/office/drawing/2014/main" id="{8BD0A1FD-EC7F-C841-A6BA-5577353B3160}"/>
                </a:ext>
              </a:extLst>
            </p:cNvPr>
            <p:cNvSpPr/>
            <p:nvPr/>
          </p:nvSpPr>
          <p:spPr>
            <a:xfrm>
              <a:off x="2474851" y="4485482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5" name="타원 304">
              <a:extLst>
                <a:ext uri="{FF2B5EF4-FFF2-40B4-BE49-F238E27FC236}">
                  <a16:creationId xmlns:a16="http://schemas.microsoft.com/office/drawing/2014/main" id="{C1E67997-F387-9E4A-8391-6E3CB4A02A60}"/>
                </a:ext>
              </a:extLst>
            </p:cNvPr>
            <p:cNvSpPr/>
            <p:nvPr/>
          </p:nvSpPr>
          <p:spPr>
            <a:xfrm>
              <a:off x="2876707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6" name="타원 305">
              <a:extLst>
                <a:ext uri="{FF2B5EF4-FFF2-40B4-BE49-F238E27FC236}">
                  <a16:creationId xmlns:a16="http://schemas.microsoft.com/office/drawing/2014/main" id="{9A5E9D88-483A-4144-813C-30D7B1F2DB12}"/>
                </a:ext>
              </a:extLst>
            </p:cNvPr>
            <p:cNvSpPr/>
            <p:nvPr/>
          </p:nvSpPr>
          <p:spPr>
            <a:xfrm>
              <a:off x="3278565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7" name="타원 306">
              <a:extLst>
                <a:ext uri="{FF2B5EF4-FFF2-40B4-BE49-F238E27FC236}">
                  <a16:creationId xmlns:a16="http://schemas.microsoft.com/office/drawing/2014/main" id="{C2DF54EC-B899-8C4D-9162-E1FE250ED065}"/>
                </a:ext>
              </a:extLst>
            </p:cNvPr>
            <p:cNvSpPr/>
            <p:nvPr/>
          </p:nvSpPr>
          <p:spPr>
            <a:xfrm>
              <a:off x="3680423" y="4485482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8" name="타원 307">
              <a:extLst>
                <a:ext uri="{FF2B5EF4-FFF2-40B4-BE49-F238E27FC236}">
                  <a16:creationId xmlns:a16="http://schemas.microsoft.com/office/drawing/2014/main" id="{A29B1611-F9DE-A147-AFAD-2B545242780A}"/>
                </a:ext>
              </a:extLst>
            </p:cNvPr>
            <p:cNvSpPr/>
            <p:nvPr/>
          </p:nvSpPr>
          <p:spPr>
            <a:xfrm>
              <a:off x="4082279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9" name="타원 308">
              <a:extLst>
                <a:ext uri="{FF2B5EF4-FFF2-40B4-BE49-F238E27FC236}">
                  <a16:creationId xmlns:a16="http://schemas.microsoft.com/office/drawing/2014/main" id="{F84E0B1A-C74B-9646-AFDD-9B131FE868EA}"/>
                </a:ext>
              </a:extLst>
            </p:cNvPr>
            <p:cNvSpPr/>
            <p:nvPr/>
          </p:nvSpPr>
          <p:spPr>
            <a:xfrm>
              <a:off x="4484137" y="4485482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B15CBEF2-A19C-3D4E-8A55-1377ACC53BD2}"/>
              </a:ext>
            </a:extLst>
          </p:cNvPr>
          <p:cNvGrpSpPr/>
          <p:nvPr/>
        </p:nvGrpSpPr>
        <p:grpSpPr>
          <a:xfrm>
            <a:off x="982738" y="4690509"/>
            <a:ext cx="3814618" cy="318772"/>
            <a:chOff x="988291" y="4907520"/>
            <a:chExt cx="3814618" cy="318772"/>
          </a:xfrm>
        </p:grpSpPr>
        <p:cxnSp>
          <p:nvCxnSpPr>
            <p:cNvPr id="311" name="Straight Connector 310">
              <a:extLst>
                <a:ext uri="{FF2B5EF4-FFF2-40B4-BE49-F238E27FC236}">
                  <a16:creationId xmlns:a16="http://schemas.microsoft.com/office/drawing/2014/main" id="{4DCF4B97-1504-2342-9279-86BCC765806E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5066906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2" name="타원 315">
              <a:extLst>
                <a:ext uri="{FF2B5EF4-FFF2-40B4-BE49-F238E27FC236}">
                  <a16:creationId xmlns:a16="http://schemas.microsoft.com/office/drawing/2014/main" id="{552B8DC3-CDDC-504E-80BF-43E7D66FBC42}"/>
                </a:ext>
              </a:extLst>
            </p:cNvPr>
            <p:cNvSpPr/>
            <p:nvPr/>
          </p:nvSpPr>
          <p:spPr>
            <a:xfrm>
              <a:off x="1269279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3" name="타원 316">
              <a:extLst>
                <a:ext uri="{FF2B5EF4-FFF2-40B4-BE49-F238E27FC236}">
                  <a16:creationId xmlns:a16="http://schemas.microsoft.com/office/drawing/2014/main" id="{A807E664-2F02-1244-B0EB-9E29A7EBB3CB}"/>
                </a:ext>
              </a:extLst>
            </p:cNvPr>
            <p:cNvSpPr/>
            <p:nvPr/>
          </p:nvSpPr>
          <p:spPr>
            <a:xfrm>
              <a:off x="1671137" y="490752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4" name="타원 317">
              <a:extLst>
                <a:ext uri="{FF2B5EF4-FFF2-40B4-BE49-F238E27FC236}">
                  <a16:creationId xmlns:a16="http://schemas.microsoft.com/office/drawing/2014/main" id="{5EC5327E-4C00-3742-AF2E-D2B6D28FF887}"/>
                </a:ext>
              </a:extLst>
            </p:cNvPr>
            <p:cNvSpPr/>
            <p:nvPr/>
          </p:nvSpPr>
          <p:spPr>
            <a:xfrm>
              <a:off x="2072993" y="490752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5" name="타원 318">
              <a:extLst>
                <a:ext uri="{FF2B5EF4-FFF2-40B4-BE49-F238E27FC236}">
                  <a16:creationId xmlns:a16="http://schemas.microsoft.com/office/drawing/2014/main" id="{806561FA-B0EC-234A-8248-113064C51B09}"/>
                </a:ext>
              </a:extLst>
            </p:cNvPr>
            <p:cNvSpPr/>
            <p:nvPr/>
          </p:nvSpPr>
          <p:spPr>
            <a:xfrm>
              <a:off x="2474851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6" name="타원 319">
              <a:extLst>
                <a:ext uri="{FF2B5EF4-FFF2-40B4-BE49-F238E27FC236}">
                  <a16:creationId xmlns:a16="http://schemas.microsoft.com/office/drawing/2014/main" id="{6ED66014-B17C-3346-951A-35332D85F8FD}"/>
                </a:ext>
              </a:extLst>
            </p:cNvPr>
            <p:cNvSpPr/>
            <p:nvPr/>
          </p:nvSpPr>
          <p:spPr>
            <a:xfrm>
              <a:off x="2876707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7" name="타원 320">
              <a:extLst>
                <a:ext uri="{FF2B5EF4-FFF2-40B4-BE49-F238E27FC236}">
                  <a16:creationId xmlns:a16="http://schemas.microsoft.com/office/drawing/2014/main" id="{00708D7F-591B-5F43-BBF9-E3E65F37663D}"/>
                </a:ext>
              </a:extLst>
            </p:cNvPr>
            <p:cNvSpPr/>
            <p:nvPr/>
          </p:nvSpPr>
          <p:spPr>
            <a:xfrm>
              <a:off x="3278565" y="490752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8" name="타원 321">
              <a:extLst>
                <a:ext uri="{FF2B5EF4-FFF2-40B4-BE49-F238E27FC236}">
                  <a16:creationId xmlns:a16="http://schemas.microsoft.com/office/drawing/2014/main" id="{25851245-4838-864C-9678-1CFCD002A0E7}"/>
                </a:ext>
              </a:extLst>
            </p:cNvPr>
            <p:cNvSpPr/>
            <p:nvPr/>
          </p:nvSpPr>
          <p:spPr>
            <a:xfrm>
              <a:off x="3680423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9" name="타원 322">
              <a:extLst>
                <a:ext uri="{FF2B5EF4-FFF2-40B4-BE49-F238E27FC236}">
                  <a16:creationId xmlns:a16="http://schemas.microsoft.com/office/drawing/2014/main" id="{76F441D5-3F9D-DC4A-B044-34666D5A7157}"/>
                </a:ext>
              </a:extLst>
            </p:cNvPr>
            <p:cNvSpPr/>
            <p:nvPr/>
          </p:nvSpPr>
          <p:spPr>
            <a:xfrm>
              <a:off x="4082279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0" name="타원 323">
              <a:extLst>
                <a:ext uri="{FF2B5EF4-FFF2-40B4-BE49-F238E27FC236}">
                  <a16:creationId xmlns:a16="http://schemas.microsoft.com/office/drawing/2014/main" id="{99B5E1F9-F4DD-8F40-AC26-3CA663C747ED}"/>
                </a:ext>
              </a:extLst>
            </p:cNvPr>
            <p:cNvSpPr/>
            <p:nvPr/>
          </p:nvSpPr>
          <p:spPr>
            <a:xfrm>
              <a:off x="4484137" y="490752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18CF0F29-05C8-B049-9D9F-84F43D09E630}"/>
              </a:ext>
            </a:extLst>
          </p:cNvPr>
          <p:cNvGrpSpPr/>
          <p:nvPr/>
        </p:nvGrpSpPr>
        <p:grpSpPr>
          <a:xfrm>
            <a:off x="982738" y="5112545"/>
            <a:ext cx="3814618" cy="318772"/>
            <a:chOff x="988291" y="5329556"/>
            <a:chExt cx="3814618" cy="318772"/>
          </a:xfrm>
        </p:grpSpPr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0F78B42A-154C-B341-AEF3-72A087E7462F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5488942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3" name="타원 315">
              <a:extLst>
                <a:ext uri="{FF2B5EF4-FFF2-40B4-BE49-F238E27FC236}">
                  <a16:creationId xmlns:a16="http://schemas.microsoft.com/office/drawing/2014/main" id="{192EE2B4-3015-CF4C-ABE9-CB10DA1DC569}"/>
                </a:ext>
              </a:extLst>
            </p:cNvPr>
            <p:cNvSpPr/>
            <p:nvPr/>
          </p:nvSpPr>
          <p:spPr>
            <a:xfrm>
              <a:off x="1269279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4" name="타원 316">
              <a:extLst>
                <a:ext uri="{FF2B5EF4-FFF2-40B4-BE49-F238E27FC236}">
                  <a16:creationId xmlns:a16="http://schemas.microsoft.com/office/drawing/2014/main" id="{01C9DEEB-018F-8D41-AD93-1F25A7583D8F}"/>
                </a:ext>
              </a:extLst>
            </p:cNvPr>
            <p:cNvSpPr/>
            <p:nvPr/>
          </p:nvSpPr>
          <p:spPr>
            <a:xfrm>
              <a:off x="1671137" y="532955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5" name="타원 317">
              <a:extLst>
                <a:ext uri="{FF2B5EF4-FFF2-40B4-BE49-F238E27FC236}">
                  <a16:creationId xmlns:a16="http://schemas.microsoft.com/office/drawing/2014/main" id="{6D837F17-1CF2-FF4E-9D03-35BD917A0F6B}"/>
                </a:ext>
              </a:extLst>
            </p:cNvPr>
            <p:cNvSpPr/>
            <p:nvPr/>
          </p:nvSpPr>
          <p:spPr>
            <a:xfrm>
              <a:off x="2072993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6" name="타원 318">
              <a:extLst>
                <a:ext uri="{FF2B5EF4-FFF2-40B4-BE49-F238E27FC236}">
                  <a16:creationId xmlns:a16="http://schemas.microsoft.com/office/drawing/2014/main" id="{167A59BE-BA3C-5B47-BE9C-852B966CABE6}"/>
                </a:ext>
              </a:extLst>
            </p:cNvPr>
            <p:cNvSpPr/>
            <p:nvPr/>
          </p:nvSpPr>
          <p:spPr>
            <a:xfrm>
              <a:off x="2474851" y="532955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7" name="타원 319">
              <a:extLst>
                <a:ext uri="{FF2B5EF4-FFF2-40B4-BE49-F238E27FC236}">
                  <a16:creationId xmlns:a16="http://schemas.microsoft.com/office/drawing/2014/main" id="{813A03C6-05C4-5B4F-A533-3046B4E2F55C}"/>
                </a:ext>
              </a:extLst>
            </p:cNvPr>
            <p:cNvSpPr/>
            <p:nvPr/>
          </p:nvSpPr>
          <p:spPr>
            <a:xfrm>
              <a:off x="2876707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8" name="타원 320">
              <a:extLst>
                <a:ext uri="{FF2B5EF4-FFF2-40B4-BE49-F238E27FC236}">
                  <a16:creationId xmlns:a16="http://schemas.microsoft.com/office/drawing/2014/main" id="{734767DF-3ED4-F346-BDCA-562691E05CF6}"/>
                </a:ext>
              </a:extLst>
            </p:cNvPr>
            <p:cNvSpPr/>
            <p:nvPr/>
          </p:nvSpPr>
          <p:spPr>
            <a:xfrm>
              <a:off x="3278565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9" name="타원 321">
              <a:extLst>
                <a:ext uri="{FF2B5EF4-FFF2-40B4-BE49-F238E27FC236}">
                  <a16:creationId xmlns:a16="http://schemas.microsoft.com/office/drawing/2014/main" id="{215909A9-D9C9-D240-8130-DC53579C0527}"/>
                </a:ext>
              </a:extLst>
            </p:cNvPr>
            <p:cNvSpPr/>
            <p:nvPr/>
          </p:nvSpPr>
          <p:spPr>
            <a:xfrm>
              <a:off x="3680423" y="532955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30" name="타원 322">
              <a:extLst>
                <a:ext uri="{FF2B5EF4-FFF2-40B4-BE49-F238E27FC236}">
                  <a16:creationId xmlns:a16="http://schemas.microsoft.com/office/drawing/2014/main" id="{B996C24D-83F3-0041-8D8D-8B656248C408}"/>
                </a:ext>
              </a:extLst>
            </p:cNvPr>
            <p:cNvSpPr/>
            <p:nvPr/>
          </p:nvSpPr>
          <p:spPr>
            <a:xfrm>
              <a:off x="4082279" y="532955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31" name="타원 323">
              <a:extLst>
                <a:ext uri="{FF2B5EF4-FFF2-40B4-BE49-F238E27FC236}">
                  <a16:creationId xmlns:a16="http://schemas.microsoft.com/office/drawing/2014/main" id="{57FDD995-CABC-FF48-96DB-F84769537587}"/>
                </a:ext>
              </a:extLst>
            </p:cNvPr>
            <p:cNvSpPr/>
            <p:nvPr/>
          </p:nvSpPr>
          <p:spPr>
            <a:xfrm>
              <a:off x="4484137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10D0AF84-640F-BB4C-B17D-02E8DA128161}"/>
              </a:ext>
            </a:extLst>
          </p:cNvPr>
          <p:cNvGrpSpPr/>
          <p:nvPr/>
        </p:nvGrpSpPr>
        <p:grpSpPr>
          <a:xfrm>
            <a:off x="1263726" y="3846433"/>
            <a:ext cx="3533630" cy="318772"/>
            <a:chOff x="1269279" y="4063444"/>
            <a:chExt cx="3533630" cy="318772"/>
          </a:xfrm>
        </p:grpSpPr>
        <p:sp>
          <p:nvSpPr>
            <p:cNvPr id="144" name="타원 300">
              <a:extLst>
                <a:ext uri="{FF2B5EF4-FFF2-40B4-BE49-F238E27FC236}">
                  <a16:creationId xmlns:a16="http://schemas.microsoft.com/office/drawing/2014/main" id="{E944995E-1AB3-454F-BB14-F4D6824E9209}"/>
                </a:ext>
              </a:extLst>
            </p:cNvPr>
            <p:cNvSpPr/>
            <p:nvPr/>
          </p:nvSpPr>
          <p:spPr>
            <a:xfrm rot="5400000">
              <a:off x="1269279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45" name="타원 301">
              <a:extLst>
                <a:ext uri="{FF2B5EF4-FFF2-40B4-BE49-F238E27FC236}">
                  <a16:creationId xmlns:a16="http://schemas.microsoft.com/office/drawing/2014/main" id="{23B33C4C-1A1E-9847-A8A1-2B70050A8CEC}"/>
                </a:ext>
              </a:extLst>
            </p:cNvPr>
            <p:cNvSpPr/>
            <p:nvPr/>
          </p:nvSpPr>
          <p:spPr>
            <a:xfrm rot="5400000">
              <a:off x="1671137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46" name="타원 302">
              <a:extLst>
                <a:ext uri="{FF2B5EF4-FFF2-40B4-BE49-F238E27FC236}">
                  <a16:creationId xmlns:a16="http://schemas.microsoft.com/office/drawing/2014/main" id="{C4B4E539-97DA-8C4D-9F84-61440078E355}"/>
                </a:ext>
              </a:extLst>
            </p:cNvPr>
            <p:cNvSpPr/>
            <p:nvPr/>
          </p:nvSpPr>
          <p:spPr>
            <a:xfrm rot="5400000">
              <a:off x="2072993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47" name="타원 303">
              <a:extLst>
                <a:ext uri="{FF2B5EF4-FFF2-40B4-BE49-F238E27FC236}">
                  <a16:creationId xmlns:a16="http://schemas.microsoft.com/office/drawing/2014/main" id="{E125CFB7-CB60-5246-B173-FDCAB23C4AF9}"/>
                </a:ext>
              </a:extLst>
            </p:cNvPr>
            <p:cNvSpPr/>
            <p:nvPr/>
          </p:nvSpPr>
          <p:spPr>
            <a:xfrm rot="5400000">
              <a:off x="2474851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48" name="타원 304">
              <a:extLst>
                <a:ext uri="{FF2B5EF4-FFF2-40B4-BE49-F238E27FC236}">
                  <a16:creationId xmlns:a16="http://schemas.microsoft.com/office/drawing/2014/main" id="{8F6EB5BB-E96E-454E-B385-051C173F3565}"/>
                </a:ext>
              </a:extLst>
            </p:cNvPr>
            <p:cNvSpPr/>
            <p:nvPr/>
          </p:nvSpPr>
          <p:spPr>
            <a:xfrm rot="5400000">
              <a:off x="2876707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49" name="타원 305">
              <a:extLst>
                <a:ext uri="{FF2B5EF4-FFF2-40B4-BE49-F238E27FC236}">
                  <a16:creationId xmlns:a16="http://schemas.microsoft.com/office/drawing/2014/main" id="{9237434E-2A14-AF4A-A3F8-8879A03C703B}"/>
                </a:ext>
              </a:extLst>
            </p:cNvPr>
            <p:cNvSpPr/>
            <p:nvPr/>
          </p:nvSpPr>
          <p:spPr>
            <a:xfrm rot="5400000">
              <a:off x="3278565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50" name="타원 306">
              <a:extLst>
                <a:ext uri="{FF2B5EF4-FFF2-40B4-BE49-F238E27FC236}">
                  <a16:creationId xmlns:a16="http://schemas.microsoft.com/office/drawing/2014/main" id="{0199169B-9479-FC48-92CB-7772F77377C9}"/>
                </a:ext>
              </a:extLst>
            </p:cNvPr>
            <p:cNvSpPr/>
            <p:nvPr/>
          </p:nvSpPr>
          <p:spPr>
            <a:xfrm rot="5400000">
              <a:off x="3680423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51" name="타원 307">
              <a:extLst>
                <a:ext uri="{FF2B5EF4-FFF2-40B4-BE49-F238E27FC236}">
                  <a16:creationId xmlns:a16="http://schemas.microsoft.com/office/drawing/2014/main" id="{53968979-DBB8-8E4D-9968-8D67DD988139}"/>
                </a:ext>
              </a:extLst>
            </p:cNvPr>
            <p:cNvSpPr/>
            <p:nvPr/>
          </p:nvSpPr>
          <p:spPr>
            <a:xfrm rot="5400000">
              <a:off x="4082279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52" name="타원 308">
              <a:extLst>
                <a:ext uri="{FF2B5EF4-FFF2-40B4-BE49-F238E27FC236}">
                  <a16:creationId xmlns:a16="http://schemas.microsoft.com/office/drawing/2014/main" id="{78E643B2-5AA7-5F4D-A866-01BF0523D874}"/>
                </a:ext>
              </a:extLst>
            </p:cNvPr>
            <p:cNvSpPr/>
            <p:nvPr/>
          </p:nvSpPr>
          <p:spPr>
            <a:xfrm rot="5400000">
              <a:off x="4484137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C264C2DC-BDFC-BD49-A5CB-70851C2D88EA}"/>
              </a:ext>
            </a:extLst>
          </p:cNvPr>
          <p:cNvGrpSpPr/>
          <p:nvPr/>
        </p:nvGrpSpPr>
        <p:grpSpPr>
          <a:xfrm>
            <a:off x="982738" y="3424395"/>
            <a:ext cx="3814618" cy="318772"/>
            <a:chOff x="984277" y="3669114"/>
            <a:chExt cx="3814618" cy="318772"/>
          </a:xfrm>
        </p:grpSpPr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30E3D5E5-3821-7342-9673-5617B73850EC}"/>
                </a:ext>
              </a:extLst>
            </p:cNvPr>
            <p:cNvCxnSpPr>
              <a:cxnSpLocks/>
            </p:cNvCxnSpPr>
            <p:nvPr/>
          </p:nvCxnSpPr>
          <p:spPr>
            <a:xfrm>
              <a:off x="984277" y="3828500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7" name="타원 285">
              <a:extLst>
                <a:ext uri="{FF2B5EF4-FFF2-40B4-BE49-F238E27FC236}">
                  <a16:creationId xmlns:a16="http://schemas.microsoft.com/office/drawing/2014/main" id="{8D68D1D0-2543-334C-A9C9-1664A1FDA71A}"/>
                </a:ext>
              </a:extLst>
            </p:cNvPr>
            <p:cNvSpPr/>
            <p:nvPr/>
          </p:nvSpPr>
          <p:spPr>
            <a:xfrm>
              <a:off x="1265265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38" name="타원 286">
              <a:extLst>
                <a:ext uri="{FF2B5EF4-FFF2-40B4-BE49-F238E27FC236}">
                  <a16:creationId xmlns:a16="http://schemas.microsoft.com/office/drawing/2014/main" id="{96709692-0BF7-2044-8C13-3C9D401DDB01}"/>
                </a:ext>
              </a:extLst>
            </p:cNvPr>
            <p:cNvSpPr/>
            <p:nvPr/>
          </p:nvSpPr>
          <p:spPr>
            <a:xfrm>
              <a:off x="1667123" y="3669114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39" name="타원 287">
              <a:extLst>
                <a:ext uri="{FF2B5EF4-FFF2-40B4-BE49-F238E27FC236}">
                  <a16:creationId xmlns:a16="http://schemas.microsoft.com/office/drawing/2014/main" id="{7A3CA188-29A0-F148-87FB-264C33A6FD6E}"/>
                </a:ext>
              </a:extLst>
            </p:cNvPr>
            <p:cNvSpPr/>
            <p:nvPr/>
          </p:nvSpPr>
          <p:spPr>
            <a:xfrm>
              <a:off x="2068979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0" name="타원 288">
              <a:extLst>
                <a:ext uri="{FF2B5EF4-FFF2-40B4-BE49-F238E27FC236}">
                  <a16:creationId xmlns:a16="http://schemas.microsoft.com/office/drawing/2014/main" id="{AF132C01-24ED-5E4B-8677-304E1291DFDE}"/>
                </a:ext>
              </a:extLst>
            </p:cNvPr>
            <p:cNvSpPr/>
            <p:nvPr/>
          </p:nvSpPr>
          <p:spPr>
            <a:xfrm>
              <a:off x="2470837" y="3669114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1" name="타원 289">
              <a:extLst>
                <a:ext uri="{FF2B5EF4-FFF2-40B4-BE49-F238E27FC236}">
                  <a16:creationId xmlns:a16="http://schemas.microsoft.com/office/drawing/2014/main" id="{5340AA1B-8F28-E242-9173-CF6CE774C3A1}"/>
                </a:ext>
              </a:extLst>
            </p:cNvPr>
            <p:cNvSpPr/>
            <p:nvPr/>
          </p:nvSpPr>
          <p:spPr>
            <a:xfrm>
              <a:off x="2872693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2" name="타원 290">
              <a:extLst>
                <a:ext uri="{FF2B5EF4-FFF2-40B4-BE49-F238E27FC236}">
                  <a16:creationId xmlns:a16="http://schemas.microsoft.com/office/drawing/2014/main" id="{E703FF0A-F56E-EA45-A3ED-A54EA1D4D4A8}"/>
                </a:ext>
              </a:extLst>
            </p:cNvPr>
            <p:cNvSpPr/>
            <p:nvPr/>
          </p:nvSpPr>
          <p:spPr>
            <a:xfrm>
              <a:off x="3274551" y="3669114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3" name="타원 291">
              <a:extLst>
                <a:ext uri="{FF2B5EF4-FFF2-40B4-BE49-F238E27FC236}">
                  <a16:creationId xmlns:a16="http://schemas.microsoft.com/office/drawing/2014/main" id="{69C0B2DF-55FE-B944-B4CD-50EF30D49FBE}"/>
                </a:ext>
              </a:extLst>
            </p:cNvPr>
            <p:cNvSpPr/>
            <p:nvPr/>
          </p:nvSpPr>
          <p:spPr>
            <a:xfrm>
              <a:off x="3676409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4" name="타원 292">
              <a:extLst>
                <a:ext uri="{FF2B5EF4-FFF2-40B4-BE49-F238E27FC236}">
                  <a16:creationId xmlns:a16="http://schemas.microsoft.com/office/drawing/2014/main" id="{F7E43DA3-17BA-F942-AFCF-59BD621C7E4C}"/>
                </a:ext>
              </a:extLst>
            </p:cNvPr>
            <p:cNvSpPr/>
            <p:nvPr/>
          </p:nvSpPr>
          <p:spPr>
            <a:xfrm>
              <a:off x="4078265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5" name="타원 293">
              <a:extLst>
                <a:ext uri="{FF2B5EF4-FFF2-40B4-BE49-F238E27FC236}">
                  <a16:creationId xmlns:a16="http://schemas.microsoft.com/office/drawing/2014/main" id="{5D870B85-A148-D84A-AE8A-8F5FBA12804B}"/>
                </a:ext>
              </a:extLst>
            </p:cNvPr>
            <p:cNvSpPr/>
            <p:nvPr/>
          </p:nvSpPr>
          <p:spPr>
            <a:xfrm>
              <a:off x="4480123" y="3669114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sp>
        <p:nvSpPr>
          <p:cNvPr id="346" name="Rectangle 345">
            <a:extLst>
              <a:ext uri="{FF2B5EF4-FFF2-40B4-BE49-F238E27FC236}">
                <a16:creationId xmlns:a16="http://schemas.microsoft.com/office/drawing/2014/main" id="{07271EEC-9ECC-E146-8F20-B3C65B6C8C4A}"/>
              </a:ext>
            </a:extLst>
          </p:cNvPr>
          <p:cNvSpPr/>
          <p:nvPr/>
        </p:nvSpPr>
        <p:spPr bwMode="auto">
          <a:xfrm>
            <a:off x="280830" y="2195746"/>
            <a:ext cx="4706806" cy="3383035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A9D539EB-6FDF-F742-B6E1-6EF871C314AE}"/>
              </a:ext>
            </a:extLst>
          </p:cNvPr>
          <p:cNvSpPr txBox="1"/>
          <p:nvPr/>
        </p:nvSpPr>
        <p:spPr>
          <a:xfrm>
            <a:off x="282105" y="5663761"/>
            <a:ext cx="172741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Block (128 WLs)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348" name="TextBox 347">
            <a:extLst>
              <a:ext uri="{FF2B5EF4-FFF2-40B4-BE49-F238E27FC236}">
                <a16:creationId xmlns:a16="http://schemas.microsoft.com/office/drawing/2014/main" id="{574F0A1B-F511-1445-B424-AAB9CEC226BF}"/>
              </a:ext>
            </a:extLst>
          </p:cNvPr>
          <p:cNvSpPr txBox="1"/>
          <p:nvPr/>
        </p:nvSpPr>
        <p:spPr>
          <a:xfrm>
            <a:off x="517570" y="5956241"/>
            <a:ext cx="4242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i="1" dirty="0">
                <a:latin typeface="Avenir Next Medium" panose="020B0503020202020204" pitchFamily="34" charset="0"/>
              </a:rPr>
              <a:t>Cells in the same block</a:t>
            </a:r>
            <a:br>
              <a:rPr lang="en-US" altLang="ko-KR" i="1" dirty="0">
                <a:latin typeface="Avenir Next Medium" panose="020B0503020202020204" pitchFamily="34" charset="0"/>
              </a:rPr>
            </a:br>
            <a:r>
              <a:rPr lang="en-US" altLang="ko-KR" i="1" dirty="0">
                <a:latin typeface="Avenir Next Medium" panose="020B0503020202020204" pitchFamily="34" charset="0"/>
              </a:rPr>
              <a:t>are </a:t>
            </a:r>
            <a:r>
              <a:rPr lang="en-US" altLang="ko-KR" i="1" dirty="0">
                <a:solidFill>
                  <a:srgbClr val="E47103"/>
                </a:solidFill>
                <a:latin typeface="Avenir Next Medium" panose="020B0503020202020204" pitchFamily="34" charset="0"/>
              </a:rPr>
              <a:t>concurrently</a:t>
            </a:r>
            <a:r>
              <a:rPr lang="en-US" altLang="ko-KR" i="1" dirty="0">
                <a:latin typeface="Avenir Next Medium" panose="020B0503020202020204" pitchFamily="34" charset="0"/>
              </a:rPr>
              <a:t> </a:t>
            </a:r>
            <a:r>
              <a:rPr lang="en-US" altLang="ko-KR" i="1" dirty="0">
                <a:solidFill>
                  <a:srgbClr val="E47103"/>
                </a:solidFill>
                <a:latin typeface="Avenir Next Medium" panose="020B0503020202020204" pitchFamily="34" charset="0"/>
              </a:rPr>
              <a:t>erased</a:t>
            </a:r>
            <a:endParaRPr lang="ko-KR" altLang="en-US" i="1" baseline="-25000" dirty="0">
              <a:solidFill>
                <a:srgbClr val="E47103"/>
              </a:solidFill>
              <a:latin typeface="Avenir Next Medium" panose="020B0503020202020204" pitchFamily="34" charset="0"/>
            </a:endParaRPr>
          </a:p>
        </p:txBody>
      </p:sp>
      <p:grpSp>
        <p:nvGrpSpPr>
          <p:cNvPr id="375" name="Group 374">
            <a:extLst>
              <a:ext uri="{FF2B5EF4-FFF2-40B4-BE49-F238E27FC236}">
                <a16:creationId xmlns:a16="http://schemas.microsoft.com/office/drawing/2014/main" id="{2D172427-ABC2-B64B-B851-160B10E78ED8}"/>
              </a:ext>
            </a:extLst>
          </p:cNvPr>
          <p:cNvGrpSpPr/>
          <p:nvPr/>
        </p:nvGrpSpPr>
        <p:grpSpPr>
          <a:xfrm>
            <a:off x="5889795" y="2568493"/>
            <a:ext cx="2123964" cy="1982474"/>
            <a:chOff x="5889795" y="2598886"/>
            <a:chExt cx="2123964" cy="1982474"/>
          </a:xfrm>
        </p:grpSpPr>
        <p:sp>
          <p:nvSpPr>
            <p:cNvPr id="351" name="직사각형 150">
              <a:extLst>
                <a:ext uri="{FF2B5EF4-FFF2-40B4-BE49-F238E27FC236}">
                  <a16:creationId xmlns:a16="http://schemas.microsoft.com/office/drawing/2014/main" id="{9725AAB3-6FE8-A343-ACC2-FD6503C3B222}"/>
                </a:ext>
              </a:extLst>
            </p:cNvPr>
            <p:cNvSpPr/>
            <p:nvPr/>
          </p:nvSpPr>
          <p:spPr>
            <a:xfrm>
              <a:off x="6319092" y="3928467"/>
              <a:ext cx="1661921" cy="340163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352" name="직사각형 150">
              <a:extLst>
                <a:ext uri="{FF2B5EF4-FFF2-40B4-BE49-F238E27FC236}">
                  <a16:creationId xmlns:a16="http://schemas.microsoft.com/office/drawing/2014/main" id="{E3B6DF6C-CE0D-344A-B552-2C333711A29B}"/>
                </a:ext>
              </a:extLst>
            </p:cNvPr>
            <p:cNvSpPr/>
            <p:nvPr/>
          </p:nvSpPr>
          <p:spPr>
            <a:xfrm>
              <a:off x="6319092" y="3596071"/>
              <a:ext cx="1661921" cy="340163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353" name="직사각형 150">
              <a:extLst>
                <a:ext uri="{FF2B5EF4-FFF2-40B4-BE49-F238E27FC236}">
                  <a16:creationId xmlns:a16="http://schemas.microsoft.com/office/drawing/2014/main" id="{DF25FC33-52EF-C549-8CE1-E16E13B861FF}"/>
                </a:ext>
              </a:extLst>
            </p:cNvPr>
            <p:cNvSpPr/>
            <p:nvPr/>
          </p:nvSpPr>
          <p:spPr>
            <a:xfrm>
              <a:off x="6319092" y="3263676"/>
              <a:ext cx="1661921" cy="340163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lang="ko-KR" altLang="en-US" sz="1600" kern="0" dirty="0">
                <a:solidFill>
                  <a:srgbClr val="000000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54" name="직사각형 150">
              <a:extLst>
                <a:ext uri="{FF2B5EF4-FFF2-40B4-BE49-F238E27FC236}">
                  <a16:creationId xmlns:a16="http://schemas.microsoft.com/office/drawing/2014/main" id="{2ECB00C3-20C8-7745-AC89-A977295A8954}"/>
                </a:ext>
              </a:extLst>
            </p:cNvPr>
            <p:cNvSpPr/>
            <p:nvPr/>
          </p:nvSpPr>
          <p:spPr>
            <a:xfrm>
              <a:off x="6319092" y="2931281"/>
              <a:ext cx="1661921" cy="340163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355" name="직사각형 150">
              <a:extLst>
                <a:ext uri="{FF2B5EF4-FFF2-40B4-BE49-F238E27FC236}">
                  <a16:creationId xmlns:a16="http://schemas.microsoft.com/office/drawing/2014/main" id="{80B91827-745D-CE46-8070-16A2CC583339}"/>
                </a:ext>
              </a:extLst>
            </p:cNvPr>
            <p:cNvSpPr/>
            <p:nvPr/>
          </p:nvSpPr>
          <p:spPr>
            <a:xfrm>
              <a:off x="6319092" y="2598886"/>
              <a:ext cx="1661921" cy="340163"/>
            </a:xfrm>
            <a:prstGeom prst="rect">
              <a:avLst/>
            </a:prstGeom>
            <a:solidFill>
              <a:srgbClr val="FFFFFF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Page (16 KiB)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357" name="TextBox 356">
              <a:extLst>
                <a:ext uri="{FF2B5EF4-FFF2-40B4-BE49-F238E27FC236}">
                  <a16:creationId xmlns:a16="http://schemas.microsoft.com/office/drawing/2014/main" id="{3505EFDC-800E-9647-AAD6-E43C3F6FA2EC}"/>
                </a:ext>
              </a:extLst>
            </p:cNvPr>
            <p:cNvSpPr txBox="1"/>
            <p:nvPr/>
          </p:nvSpPr>
          <p:spPr>
            <a:xfrm>
              <a:off x="6286345" y="4335139"/>
              <a:ext cx="172741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dirty="0">
                  <a:latin typeface="Avenir Next Medium" panose="020B0503020202020204" pitchFamily="34" charset="0"/>
                </a:rPr>
                <a:t>Block (127 pages)</a:t>
              </a:r>
              <a:endParaRPr lang="ko-KR" altLang="en-US" sz="1600" baseline="-25000" dirty="0">
                <a:latin typeface="Avenir Next Medium" panose="020B0503020202020204" pitchFamily="34" charset="0"/>
              </a:endParaRPr>
            </a:p>
          </p:txBody>
        </p:sp>
        <p:sp>
          <p:nvSpPr>
            <p:cNvPr id="364" name="직사각형 150">
              <a:extLst>
                <a:ext uri="{FF2B5EF4-FFF2-40B4-BE49-F238E27FC236}">
                  <a16:creationId xmlns:a16="http://schemas.microsoft.com/office/drawing/2014/main" id="{BF71DC2B-AE5F-6241-959C-9C8C82D4EE5C}"/>
                </a:ext>
              </a:extLst>
            </p:cNvPr>
            <p:cNvSpPr/>
            <p:nvPr/>
          </p:nvSpPr>
          <p:spPr>
            <a:xfrm>
              <a:off x="5889795" y="3928467"/>
              <a:ext cx="429298" cy="340163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127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365" name="직사각형 150">
              <a:extLst>
                <a:ext uri="{FF2B5EF4-FFF2-40B4-BE49-F238E27FC236}">
                  <a16:creationId xmlns:a16="http://schemas.microsoft.com/office/drawing/2014/main" id="{81482B76-7E4E-D647-A68B-03DB43ECE6BB}"/>
                </a:ext>
              </a:extLst>
            </p:cNvPr>
            <p:cNvSpPr/>
            <p:nvPr/>
          </p:nvSpPr>
          <p:spPr>
            <a:xfrm>
              <a:off x="5889795" y="3596071"/>
              <a:ext cx="429298" cy="340163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126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366" name="직사각형 150">
              <a:extLst>
                <a:ext uri="{FF2B5EF4-FFF2-40B4-BE49-F238E27FC236}">
                  <a16:creationId xmlns:a16="http://schemas.microsoft.com/office/drawing/2014/main" id="{36DF8696-92E3-F840-8959-3EE70461C3E0}"/>
                </a:ext>
              </a:extLst>
            </p:cNvPr>
            <p:cNvSpPr/>
            <p:nvPr/>
          </p:nvSpPr>
          <p:spPr>
            <a:xfrm>
              <a:off x="5889795" y="3263676"/>
              <a:ext cx="429298" cy="340163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vert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kern="0" dirty="0">
                  <a:solidFill>
                    <a:srgbClr val="000000"/>
                  </a:solidFill>
                  <a:latin typeface="Avenir Next Medium" panose="020B0503020202020204" pitchFamily="34" charset="0"/>
                </a:rPr>
                <a:t>⋯</a:t>
              </a:r>
              <a:endParaRPr lang="ko-KR" altLang="en-US" sz="1600" kern="0" dirty="0">
                <a:solidFill>
                  <a:srgbClr val="000000"/>
                </a:solidFill>
                <a:latin typeface="Avenir Next Medium" panose="020B0503020202020204" pitchFamily="34" charset="0"/>
              </a:endParaRPr>
            </a:p>
          </p:txBody>
        </p:sp>
        <p:sp>
          <p:nvSpPr>
            <p:cNvPr id="367" name="직사각형 150">
              <a:extLst>
                <a:ext uri="{FF2B5EF4-FFF2-40B4-BE49-F238E27FC236}">
                  <a16:creationId xmlns:a16="http://schemas.microsoft.com/office/drawing/2014/main" id="{13C436B4-3DA7-7B44-B7C1-F684AB3B372C}"/>
                </a:ext>
              </a:extLst>
            </p:cNvPr>
            <p:cNvSpPr/>
            <p:nvPr/>
          </p:nvSpPr>
          <p:spPr>
            <a:xfrm>
              <a:off x="5889795" y="2931281"/>
              <a:ext cx="429298" cy="340163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1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  <p:sp>
          <p:nvSpPr>
            <p:cNvPr id="368" name="직사각형 150">
              <a:extLst>
                <a:ext uri="{FF2B5EF4-FFF2-40B4-BE49-F238E27FC236}">
                  <a16:creationId xmlns:a16="http://schemas.microsoft.com/office/drawing/2014/main" id="{C6320D1A-D48F-244C-8132-6BE2558A7448}"/>
                </a:ext>
              </a:extLst>
            </p:cNvPr>
            <p:cNvSpPr/>
            <p:nvPr/>
          </p:nvSpPr>
          <p:spPr>
            <a:xfrm>
              <a:off x="5889795" y="2598886"/>
              <a:ext cx="429298" cy="340163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venir Next Medium" panose="020B0503020202020204" pitchFamily="34" charset="0"/>
                  <a:cs typeface="Courier New" panose="02070309020205020404" pitchFamily="49" charset="0"/>
                </a:rPr>
                <a:t>0</a:t>
              </a:r>
              <a:endParaRPr kumimoji="0" lang="ko-KR" altLang="en-US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187" name="TextBox 186">
            <a:extLst>
              <a:ext uri="{FF2B5EF4-FFF2-40B4-BE49-F238E27FC236}">
                <a16:creationId xmlns:a16="http://schemas.microsoft.com/office/drawing/2014/main" id="{EC0666FF-A062-E243-A559-C2EB0AB4D138}"/>
              </a:ext>
            </a:extLst>
          </p:cNvPr>
          <p:cNvSpPr txBox="1"/>
          <p:nvPr/>
        </p:nvSpPr>
        <p:spPr>
          <a:xfrm>
            <a:off x="1871095" y="2266247"/>
            <a:ext cx="2256109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dirty="0">
                <a:latin typeface="Avenir Next Medium" panose="020B0503020202020204" pitchFamily="34" charset="0"/>
              </a:rPr>
              <a:t>(16,384× 8 + </a:t>
            </a:r>
            <a:r>
              <a:rPr lang="el-GR" dirty="0">
                <a:latin typeface="Cambria" panose="02040503050406030204" pitchFamily="18" charset="0"/>
              </a:rPr>
              <a:t>α</a:t>
            </a:r>
            <a:r>
              <a:rPr lang="en-US" altLang="ko-KR" dirty="0">
                <a:latin typeface="Avenir Next Medium" panose="020B0503020202020204" pitchFamily="34" charset="0"/>
              </a:rPr>
              <a:t>) cells</a:t>
            </a:r>
            <a:endParaRPr lang="ko-KR" altLang="en-US" dirty="0">
              <a:latin typeface="Avenir Next Medium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936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B0328-2F5D-924B-91F5-0270CBA56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092"/>
            <a:ext cx="9144000" cy="810085"/>
          </a:xfrm>
        </p:spPr>
        <p:txBody>
          <a:bodyPr/>
          <a:lstStyle/>
          <a:p>
            <a:r>
              <a:rPr lang="en-CH" dirty="0"/>
              <a:t>Page and Block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90F59-56F5-9D4E-931D-5DEEB7C37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A number of flash cells operate </a:t>
            </a:r>
            <a:r>
              <a:rPr lang="en-CH" dirty="0">
                <a:solidFill>
                  <a:srgbClr val="E47103"/>
                </a:solidFill>
              </a:rPr>
              <a:t>in parallel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395CF9-C2D2-8E4A-9332-F8A501127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8E1B8-46DA-764A-A70B-26D693849073}" type="slidenum">
              <a:rPr lang="en-CH" smtClean="0"/>
              <a:pPr/>
              <a:t>8</a:t>
            </a:fld>
            <a:endParaRPr lang="en-CH"/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DEBA9198-1881-3141-9DE1-8BD7820721A2}"/>
              </a:ext>
            </a:extLst>
          </p:cNvPr>
          <p:cNvGrpSpPr/>
          <p:nvPr/>
        </p:nvGrpSpPr>
        <p:grpSpPr>
          <a:xfrm>
            <a:off x="982738" y="2580319"/>
            <a:ext cx="3814618" cy="318772"/>
            <a:chOff x="988291" y="2797330"/>
            <a:chExt cx="3814618" cy="318772"/>
          </a:xfrm>
        </p:grpSpPr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EAC00B31-4193-B044-8C68-E23F539A64E1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2956716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타원 400">
              <a:extLst>
                <a:ext uri="{FF2B5EF4-FFF2-40B4-BE49-F238E27FC236}">
                  <a16:creationId xmlns:a16="http://schemas.microsoft.com/office/drawing/2014/main" id="{D597732E-3A51-E442-97AD-91FC88312182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5" name="타원 401">
              <a:extLst>
                <a:ext uri="{FF2B5EF4-FFF2-40B4-BE49-F238E27FC236}">
                  <a16:creationId xmlns:a16="http://schemas.microsoft.com/office/drawing/2014/main" id="{60B76BD2-B5FB-1F41-8E99-2BB19A0E969E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6" name="타원 402">
              <a:extLst>
                <a:ext uri="{FF2B5EF4-FFF2-40B4-BE49-F238E27FC236}">
                  <a16:creationId xmlns:a16="http://schemas.microsoft.com/office/drawing/2014/main" id="{BF175D34-3D08-0744-88D2-F4CE53CF179E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7" name="타원 403">
              <a:extLst>
                <a:ext uri="{FF2B5EF4-FFF2-40B4-BE49-F238E27FC236}">
                  <a16:creationId xmlns:a16="http://schemas.microsoft.com/office/drawing/2014/main" id="{DEB0AAF9-3F91-D14C-8DEA-710CFDB649FF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8" name="타원 404">
              <a:extLst>
                <a:ext uri="{FF2B5EF4-FFF2-40B4-BE49-F238E27FC236}">
                  <a16:creationId xmlns:a16="http://schemas.microsoft.com/office/drawing/2014/main" id="{29C11D23-E72D-654C-9B29-9784C7BF3C7E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9" name="타원 405">
              <a:extLst>
                <a:ext uri="{FF2B5EF4-FFF2-40B4-BE49-F238E27FC236}">
                  <a16:creationId xmlns:a16="http://schemas.microsoft.com/office/drawing/2014/main" id="{55DB6CCE-FADF-2E44-B7D2-B51DBB60C54D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10" name="타원 406">
              <a:extLst>
                <a:ext uri="{FF2B5EF4-FFF2-40B4-BE49-F238E27FC236}">
                  <a16:creationId xmlns:a16="http://schemas.microsoft.com/office/drawing/2014/main" id="{CF05B1CE-E0FD-8444-B9DB-DA9F0368A487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11" name="타원 407">
              <a:extLst>
                <a:ext uri="{FF2B5EF4-FFF2-40B4-BE49-F238E27FC236}">
                  <a16:creationId xmlns:a16="http://schemas.microsoft.com/office/drawing/2014/main" id="{E22EB8A7-A18D-6C46-864A-A096F5F58474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12" name="타원 408">
              <a:extLst>
                <a:ext uri="{FF2B5EF4-FFF2-40B4-BE49-F238E27FC236}">
                  <a16:creationId xmlns:a16="http://schemas.microsoft.com/office/drawing/2014/main" id="{7F20D901-CA16-9444-8106-0E5EA1F691C1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A220CEA9-F48E-C545-A636-DADD960BC0C0}"/>
              </a:ext>
            </a:extLst>
          </p:cNvPr>
          <p:cNvGrpSpPr/>
          <p:nvPr/>
        </p:nvGrpSpPr>
        <p:grpSpPr>
          <a:xfrm>
            <a:off x="982738" y="3002357"/>
            <a:ext cx="3814618" cy="318772"/>
            <a:chOff x="988291" y="3219368"/>
            <a:chExt cx="3814618" cy="318772"/>
          </a:xfrm>
        </p:grpSpPr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34BA0FF2-EF87-1E46-A3BF-8BA021044B76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3378754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타원 270">
              <a:extLst>
                <a:ext uri="{FF2B5EF4-FFF2-40B4-BE49-F238E27FC236}">
                  <a16:creationId xmlns:a16="http://schemas.microsoft.com/office/drawing/2014/main" id="{50FF560F-01CF-E848-9402-A6DE5DC752E5}"/>
                </a:ext>
              </a:extLst>
            </p:cNvPr>
            <p:cNvSpPr/>
            <p:nvPr/>
          </p:nvSpPr>
          <p:spPr>
            <a:xfrm>
              <a:off x="1269279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65" name="타원 271">
              <a:extLst>
                <a:ext uri="{FF2B5EF4-FFF2-40B4-BE49-F238E27FC236}">
                  <a16:creationId xmlns:a16="http://schemas.microsoft.com/office/drawing/2014/main" id="{E97F4497-7B41-F142-94FE-DF677C6EBF97}"/>
                </a:ext>
              </a:extLst>
            </p:cNvPr>
            <p:cNvSpPr/>
            <p:nvPr/>
          </p:nvSpPr>
          <p:spPr>
            <a:xfrm>
              <a:off x="167113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66" name="타원 272">
              <a:extLst>
                <a:ext uri="{FF2B5EF4-FFF2-40B4-BE49-F238E27FC236}">
                  <a16:creationId xmlns:a16="http://schemas.microsoft.com/office/drawing/2014/main" id="{A9175730-EAAC-D540-93AA-DAE3220F7660}"/>
                </a:ext>
              </a:extLst>
            </p:cNvPr>
            <p:cNvSpPr/>
            <p:nvPr/>
          </p:nvSpPr>
          <p:spPr>
            <a:xfrm>
              <a:off x="2072993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67" name="타원 273">
              <a:extLst>
                <a:ext uri="{FF2B5EF4-FFF2-40B4-BE49-F238E27FC236}">
                  <a16:creationId xmlns:a16="http://schemas.microsoft.com/office/drawing/2014/main" id="{93912566-C7F4-F942-98A7-C212CE6A69E1}"/>
                </a:ext>
              </a:extLst>
            </p:cNvPr>
            <p:cNvSpPr/>
            <p:nvPr/>
          </p:nvSpPr>
          <p:spPr>
            <a:xfrm>
              <a:off x="2474851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68" name="타원 274">
              <a:extLst>
                <a:ext uri="{FF2B5EF4-FFF2-40B4-BE49-F238E27FC236}">
                  <a16:creationId xmlns:a16="http://schemas.microsoft.com/office/drawing/2014/main" id="{B4B4FA5B-6BEC-1E46-8BA6-6991F62F4BB7}"/>
                </a:ext>
              </a:extLst>
            </p:cNvPr>
            <p:cNvSpPr/>
            <p:nvPr/>
          </p:nvSpPr>
          <p:spPr>
            <a:xfrm>
              <a:off x="287670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69" name="타원 275">
              <a:extLst>
                <a:ext uri="{FF2B5EF4-FFF2-40B4-BE49-F238E27FC236}">
                  <a16:creationId xmlns:a16="http://schemas.microsoft.com/office/drawing/2014/main" id="{27AC8815-8023-0449-8231-925FCEA6B739}"/>
                </a:ext>
              </a:extLst>
            </p:cNvPr>
            <p:cNvSpPr/>
            <p:nvPr/>
          </p:nvSpPr>
          <p:spPr>
            <a:xfrm>
              <a:off x="3278565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0" name="타원 276">
              <a:extLst>
                <a:ext uri="{FF2B5EF4-FFF2-40B4-BE49-F238E27FC236}">
                  <a16:creationId xmlns:a16="http://schemas.microsoft.com/office/drawing/2014/main" id="{FEA7C805-C1E9-794A-AD36-1DA173F0539B}"/>
                </a:ext>
              </a:extLst>
            </p:cNvPr>
            <p:cNvSpPr/>
            <p:nvPr/>
          </p:nvSpPr>
          <p:spPr>
            <a:xfrm>
              <a:off x="3680423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1" name="타원 277">
              <a:extLst>
                <a:ext uri="{FF2B5EF4-FFF2-40B4-BE49-F238E27FC236}">
                  <a16:creationId xmlns:a16="http://schemas.microsoft.com/office/drawing/2014/main" id="{CAD905F4-E98A-9842-AE53-F0A9CA84A9FC}"/>
                </a:ext>
              </a:extLst>
            </p:cNvPr>
            <p:cNvSpPr/>
            <p:nvPr/>
          </p:nvSpPr>
          <p:spPr>
            <a:xfrm>
              <a:off x="4082279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2" name="타원 278">
              <a:extLst>
                <a:ext uri="{FF2B5EF4-FFF2-40B4-BE49-F238E27FC236}">
                  <a16:creationId xmlns:a16="http://schemas.microsoft.com/office/drawing/2014/main" id="{A2230007-3852-6B4A-95E2-2913D0926FCC}"/>
                </a:ext>
              </a:extLst>
            </p:cNvPr>
            <p:cNvSpPr/>
            <p:nvPr/>
          </p:nvSpPr>
          <p:spPr>
            <a:xfrm>
              <a:off x="448413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AA9750BB-1D69-F34E-BA55-892631FBB058}"/>
              </a:ext>
            </a:extLst>
          </p:cNvPr>
          <p:cNvGrpSpPr/>
          <p:nvPr/>
        </p:nvGrpSpPr>
        <p:grpSpPr>
          <a:xfrm>
            <a:off x="982738" y="3424395"/>
            <a:ext cx="3814618" cy="318772"/>
            <a:chOff x="984277" y="3669114"/>
            <a:chExt cx="3814618" cy="318772"/>
          </a:xfrm>
        </p:grpSpPr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C20373D2-D478-FC4B-9264-3536A63270B2}"/>
                </a:ext>
              </a:extLst>
            </p:cNvPr>
            <p:cNvCxnSpPr>
              <a:cxnSpLocks/>
            </p:cNvCxnSpPr>
            <p:nvPr/>
          </p:nvCxnSpPr>
          <p:spPr>
            <a:xfrm>
              <a:off x="984277" y="3828500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타원 285">
              <a:extLst>
                <a:ext uri="{FF2B5EF4-FFF2-40B4-BE49-F238E27FC236}">
                  <a16:creationId xmlns:a16="http://schemas.microsoft.com/office/drawing/2014/main" id="{6EF3BEEC-3CD0-F842-A958-7B52FD411E2D}"/>
                </a:ext>
              </a:extLst>
            </p:cNvPr>
            <p:cNvSpPr/>
            <p:nvPr/>
          </p:nvSpPr>
          <p:spPr>
            <a:xfrm>
              <a:off x="1265265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5" name="타원 286">
              <a:extLst>
                <a:ext uri="{FF2B5EF4-FFF2-40B4-BE49-F238E27FC236}">
                  <a16:creationId xmlns:a16="http://schemas.microsoft.com/office/drawing/2014/main" id="{C5120D26-DFC3-8B4C-859C-A92E7E4BEEEF}"/>
                </a:ext>
              </a:extLst>
            </p:cNvPr>
            <p:cNvSpPr/>
            <p:nvPr/>
          </p:nvSpPr>
          <p:spPr>
            <a:xfrm>
              <a:off x="1667123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6" name="타원 287">
              <a:extLst>
                <a:ext uri="{FF2B5EF4-FFF2-40B4-BE49-F238E27FC236}">
                  <a16:creationId xmlns:a16="http://schemas.microsoft.com/office/drawing/2014/main" id="{B28ECCEC-8A62-9749-9233-A3111199F43E}"/>
                </a:ext>
              </a:extLst>
            </p:cNvPr>
            <p:cNvSpPr/>
            <p:nvPr/>
          </p:nvSpPr>
          <p:spPr>
            <a:xfrm>
              <a:off x="2068979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7" name="타원 288">
              <a:extLst>
                <a:ext uri="{FF2B5EF4-FFF2-40B4-BE49-F238E27FC236}">
                  <a16:creationId xmlns:a16="http://schemas.microsoft.com/office/drawing/2014/main" id="{EE71BF4E-3A05-F648-AFF1-A121B4B11AB8}"/>
                </a:ext>
              </a:extLst>
            </p:cNvPr>
            <p:cNvSpPr/>
            <p:nvPr/>
          </p:nvSpPr>
          <p:spPr>
            <a:xfrm>
              <a:off x="2470837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8" name="타원 289">
              <a:extLst>
                <a:ext uri="{FF2B5EF4-FFF2-40B4-BE49-F238E27FC236}">
                  <a16:creationId xmlns:a16="http://schemas.microsoft.com/office/drawing/2014/main" id="{4905C2FF-2146-E548-B1DF-2AAC7E5591BC}"/>
                </a:ext>
              </a:extLst>
            </p:cNvPr>
            <p:cNvSpPr/>
            <p:nvPr/>
          </p:nvSpPr>
          <p:spPr>
            <a:xfrm>
              <a:off x="2872693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79" name="타원 290">
              <a:extLst>
                <a:ext uri="{FF2B5EF4-FFF2-40B4-BE49-F238E27FC236}">
                  <a16:creationId xmlns:a16="http://schemas.microsoft.com/office/drawing/2014/main" id="{FE8B4BB7-27B8-8448-9981-3AD2F17F9106}"/>
                </a:ext>
              </a:extLst>
            </p:cNvPr>
            <p:cNvSpPr/>
            <p:nvPr/>
          </p:nvSpPr>
          <p:spPr>
            <a:xfrm>
              <a:off x="3274551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0" name="타원 291">
              <a:extLst>
                <a:ext uri="{FF2B5EF4-FFF2-40B4-BE49-F238E27FC236}">
                  <a16:creationId xmlns:a16="http://schemas.microsoft.com/office/drawing/2014/main" id="{0DAB3285-B168-B244-884F-F102F5E5A7FA}"/>
                </a:ext>
              </a:extLst>
            </p:cNvPr>
            <p:cNvSpPr/>
            <p:nvPr/>
          </p:nvSpPr>
          <p:spPr>
            <a:xfrm>
              <a:off x="3676409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1" name="타원 292">
              <a:extLst>
                <a:ext uri="{FF2B5EF4-FFF2-40B4-BE49-F238E27FC236}">
                  <a16:creationId xmlns:a16="http://schemas.microsoft.com/office/drawing/2014/main" id="{1109CD1C-DF7C-FE4D-B66F-18535B568566}"/>
                </a:ext>
              </a:extLst>
            </p:cNvPr>
            <p:cNvSpPr/>
            <p:nvPr/>
          </p:nvSpPr>
          <p:spPr>
            <a:xfrm>
              <a:off x="4078265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2" name="타원 293">
              <a:extLst>
                <a:ext uri="{FF2B5EF4-FFF2-40B4-BE49-F238E27FC236}">
                  <a16:creationId xmlns:a16="http://schemas.microsoft.com/office/drawing/2014/main" id="{F0846FB3-2FE4-CE4C-A399-CC173880D0CF}"/>
                </a:ext>
              </a:extLst>
            </p:cNvPr>
            <p:cNvSpPr/>
            <p:nvPr/>
          </p:nvSpPr>
          <p:spPr>
            <a:xfrm>
              <a:off x="4480123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E97E6D08-30BF-A747-8FC2-4BC7B4DDB85C}"/>
              </a:ext>
            </a:extLst>
          </p:cNvPr>
          <p:cNvGrpSpPr/>
          <p:nvPr/>
        </p:nvGrpSpPr>
        <p:grpSpPr>
          <a:xfrm>
            <a:off x="982738" y="4268471"/>
            <a:ext cx="3814618" cy="318772"/>
            <a:chOff x="988291" y="4485482"/>
            <a:chExt cx="3814618" cy="318772"/>
          </a:xfrm>
        </p:grpSpPr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88EF85AD-4B4C-6C47-9B5F-683A2EFA65F0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4644868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타원 300">
              <a:extLst>
                <a:ext uri="{FF2B5EF4-FFF2-40B4-BE49-F238E27FC236}">
                  <a16:creationId xmlns:a16="http://schemas.microsoft.com/office/drawing/2014/main" id="{C57D51A6-0CBA-774F-B488-2406B9D0FC74}"/>
                </a:ext>
              </a:extLst>
            </p:cNvPr>
            <p:cNvSpPr/>
            <p:nvPr/>
          </p:nvSpPr>
          <p:spPr>
            <a:xfrm>
              <a:off x="1269279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5" name="타원 301">
              <a:extLst>
                <a:ext uri="{FF2B5EF4-FFF2-40B4-BE49-F238E27FC236}">
                  <a16:creationId xmlns:a16="http://schemas.microsoft.com/office/drawing/2014/main" id="{7AE676F9-9FBD-B44A-9052-E355B93953A8}"/>
                </a:ext>
              </a:extLst>
            </p:cNvPr>
            <p:cNvSpPr/>
            <p:nvPr/>
          </p:nvSpPr>
          <p:spPr>
            <a:xfrm>
              <a:off x="1671137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6" name="타원 302">
              <a:extLst>
                <a:ext uri="{FF2B5EF4-FFF2-40B4-BE49-F238E27FC236}">
                  <a16:creationId xmlns:a16="http://schemas.microsoft.com/office/drawing/2014/main" id="{9C2F2FB5-5E2C-364F-9724-9059CE2D9AA4}"/>
                </a:ext>
              </a:extLst>
            </p:cNvPr>
            <p:cNvSpPr/>
            <p:nvPr/>
          </p:nvSpPr>
          <p:spPr>
            <a:xfrm>
              <a:off x="2072993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7" name="타원 303">
              <a:extLst>
                <a:ext uri="{FF2B5EF4-FFF2-40B4-BE49-F238E27FC236}">
                  <a16:creationId xmlns:a16="http://schemas.microsoft.com/office/drawing/2014/main" id="{20A7A9B7-575E-364C-B47D-303D7F6FCE8C}"/>
                </a:ext>
              </a:extLst>
            </p:cNvPr>
            <p:cNvSpPr/>
            <p:nvPr/>
          </p:nvSpPr>
          <p:spPr>
            <a:xfrm>
              <a:off x="2474851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8" name="타원 304">
              <a:extLst>
                <a:ext uri="{FF2B5EF4-FFF2-40B4-BE49-F238E27FC236}">
                  <a16:creationId xmlns:a16="http://schemas.microsoft.com/office/drawing/2014/main" id="{75DD1A27-F075-7347-B884-4044CAD6F76A}"/>
                </a:ext>
              </a:extLst>
            </p:cNvPr>
            <p:cNvSpPr/>
            <p:nvPr/>
          </p:nvSpPr>
          <p:spPr>
            <a:xfrm>
              <a:off x="2876707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89" name="타원 305">
              <a:extLst>
                <a:ext uri="{FF2B5EF4-FFF2-40B4-BE49-F238E27FC236}">
                  <a16:creationId xmlns:a16="http://schemas.microsoft.com/office/drawing/2014/main" id="{A1B83E4B-CFAB-1445-A4BF-3D206379253B}"/>
                </a:ext>
              </a:extLst>
            </p:cNvPr>
            <p:cNvSpPr/>
            <p:nvPr/>
          </p:nvSpPr>
          <p:spPr>
            <a:xfrm>
              <a:off x="3278565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0" name="타원 306">
              <a:extLst>
                <a:ext uri="{FF2B5EF4-FFF2-40B4-BE49-F238E27FC236}">
                  <a16:creationId xmlns:a16="http://schemas.microsoft.com/office/drawing/2014/main" id="{51593A40-C4E6-5346-81C1-820060967DF0}"/>
                </a:ext>
              </a:extLst>
            </p:cNvPr>
            <p:cNvSpPr/>
            <p:nvPr/>
          </p:nvSpPr>
          <p:spPr>
            <a:xfrm>
              <a:off x="3680423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1" name="타원 307">
              <a:extLst>
                <a:ext uri="{FF2B5EF4-FFF2-40B4-BE49-F238E27FC236}">
                  <a16:creationId xmlns:a16="http://schemas.microsoft.com/office/drawing/2014/main" id="{746E5713-D3A0-A540-A615-4253C74CB028}"/>
                </a:ext>
              </a:extLst>
            </p:cNvPr>
            <p:cNvSpPr/>
            <p:nvPr/>
          </p:nvSpPr>
          <p:spPr>
            <a:xfrm>
              <a:off x="4082279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2" name="타원 308">
              <a:extLst>
                <a:ext uri="{FF2B5EF4-FFF2-40B4-BE49-F238E27FC236}">
                  <a16:creationId xmlns:a16="http://schemas.microsoft.com/office/drawing/2014/main" id="{E107EAD1-B7C8-FD40-8049-48B5BC9BA042}"/>
                </a:ext>
              </a:extLst>
            </p:cNvPr>
            <p:cNvSpPr/>
            <p:nvPr/>
          </p:nvSpPr>
          <p:spPr>
            <a:xfrm>
              <a:off x="4484137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5004A389-CE4C-1144-BA56-ACDAFDD3704D}"/>
              </a:ext>
            </a:extLst>
          </p:cNvPr>
          <p:cNvGrpSpPr/>
          <p:nvPr/>
        </p:nvGrpSpPr>
        <p:grpSpPr>
          <a:xfrm>
            <a:off x="982738" y="4690509"/>
            <a:ext cx="3814618" cy="318772"/>
            <a:chOff x="988291" y="4907520"/>
            <a:chExt cx="3814618" cy="318772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69DCDA64-03A2-ED4E-A150-73EEE1397A1D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5066906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타원 315">
              <a:extLst>
                <a:ext uri="{FF2B5EF4-FFF2-40B4-BE49-F238E27FC236}">
                  <a16:creationId xmlns:a16="http://schemas.microsoft.com/office/drawing/2014/main" id="{7D553452-CC58-AF41-B7A5-8E6F53D8FAB6}"/>
                </a:ext>
              </a:extLst>
            </p:cNvPr>
            <p:cNvSpPr/>
            <p:nvPr/>
          </p:nvSpPr>
          <p:spPr>
            <a:xfrm>
              <a:off x="1269279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5" name="타원 316">
              <a:extLst>
                <a:ext uri="{FF2B5EF4-FFF2-40B4-BE49-F238E27FC236}">
                  <a16:creationId xmlns:a16="http://schemas.microsoft.com/office/drawing/2014/main" id="{2B517D44-6E14-784D-94EA-C1DEB1DB1B4B}"/>
                </a:ext>
              </a:extLst>
            </p:cNvPr>
            <p:cNvSpPr/>
            <p:nvPr/>
          </p:nvSpPr>
          <p:spPr>
            <a:xfrm>
              <a:off x="1671137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6" name="타원 317">
              <a:extLst>
                <a:ext uri="{FF2B5EF4-FFF2-40B4-BE49-F238E27FC236}">
                  <a16:creationId xmlns:a16="http://schemas.microsoft.com/office/drawing/2014/main" id="{D2F90C28-BBD9-D443-B307-AD51F7529206}"/>
                </a:ext>
              </a:extLst>
            </p:cNvPr>
            <p:cNvSpPr/>
            <p:nvPr/>
          </p:nvSpPr>
          <p:spPr>
            <a:xfrm>
              <a:off x="2072993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7" name="타원 318">
              <a:extLst>
                <a:ext uri="{FF2B5EF4-FFF2-40B4-BE49-F238E27FC236}">
                  <a16:creationId xmlns:a16="http://schemas.microsoft.com/office/drawing/2014/main" id="{F563E340-56F2-B24F-95BD-5599F252AF43}"/>
                </a:ext>
              </a:extLst>
            </p:cNvPr>
            <p:cNvSpPr/>
            <p:nvPr/>
          </p:nvSpPr>
          <p:spPr>
            <a:xfrm>
              <a:off x="2474851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8" name="타원 319">
              <a:extLst>
                <a:ext uri="{FF2B5EF4-FFF2-40B4-BE49-F238E27FC236}">
                  <a16:creationId xmlns:a16="http://schemas.microsoft.com/office/drawing/2014/main" id="{D579EA47-B229-7243-BB33-3B3623A9AC32}"/>
                </a:ext>
              </a:extLst>
            </p:cNvPr>
            <p:cNvSpPr/>
            <p:nvPr/>
          </p:nvSpPr>
          <p:spPr>
            <a:xfrm>
              <a:off x="2876707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99" name="타원 320">
              <a:extLst>
                <a:ext uri="{FF2B5EF4-FFF2-40B4-BE49-F238E27FC236}">
                  <a16:creationId xmlns:a16="http://schemas.microsoft.com/office/drawing/2014/main" id="{2A33C984-057B-A249-87BC-D9C415849EBF}"/>
                </a:ext>
              </a:extLst>
            </p:cNvPr>
            <p:cNvSpPr/>
            <p:nvPr/>
          </p:nvSpPr>
          <p:spPr>
            <a:xfrm>
              <a:off x="3278565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0" name="타원 321">
              <a:extLst>
                <a:ext uri="{FF2B5EF4-FFF2-40B4-BE49-F238E27FC236}">
                  <a16:creationId xmlns:a16="http://schemas.microsoft.com/office/drawing/2014/main" id="{1E3944AA-6169-3047-BA51-F358B4176B5E}"/>
                </a:ext>
              </a:extLst>
            </p:cNvPr>
            <p:cNvSpPr/>
            <p:nvPr/>
          </p:nvSpPr>
          <p:spPr>
            <a:xfrm>
              <a:off x="3680423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1" name="타원 322">
              <a:extLst>
                <a:ext uri="{FF2B5EF4-FFF2-40B4-BE49-F238E27FC236}">
                  <a16:creationId xmlns:a16="http://schemas.microsoft.com/office/drawing/2014/main" id="{8A7BD1B4-E5E8-304B-8D18-F78C9A258EE5}"/>
                </a:ext>
              </a:extLst>
            </p:cNvPr>
            <p:cNvSpPr/>
            <p:nvPr/>
          </p:nvSpPr>
          <p:spPr>
            <a:xfrm>
              <a:off x="4082279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02" name="타원 323">
              <a:extLst>
                <a:ext uri="{FF2B5EF4-FFF2-40B4-BE49-F238E27FC236}">
                  <a16:creationId xmlns:a16="http://schemas.microsoft.com/office/drawing/2014/main" id="{5DFB9C91-E786-5C4A-9727-F91553EC9987}"/>
                </a:ext>
              </a:extLst>
            </p:cNvPr>
            <p:cNvSpPr/>
            <p:nvPr/>
          </p:nvSpPr>
          <p:spPr>
            <a:xfrm>
              <a:off x="4484137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C5B86927-D2FF-CB4D-8131-010D54B50CF3}"/>
              </a:ext>
            </a:extLst>
          </p:cNvPr>
          <p:cNvGrpSpPr/>
          <p:nvPr/>
        </p:nvGrpSpPr>
        <p:grpSpPr>
          <a:xfrm>
            <a:off x="982738" y="5112545"/>
            <a:ext cx="3814618" cy="318772"/>
            <a:chOff x="988291" y="5329556"/>
            <a:chExt cx="3814618" cy="318772"/>
          </a:xfrm>
        </p:grpSpPr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3D9060F3-1433-7647-BB29-25C15CD52FDF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5488942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타원 315">
              <a:extLst>
                <a:ext uri="{FF2B5EF4-FFF2-40B4-BE49-F238E27FC236}">
                  <a16:creationId xmlns:a16="http://schemas.microsoft.com/office/drawing/2014/main" id="{8B2653E9-D73C-ED4B-8B39-55EDD9032034}"/>
                </a:ext>
              </a:extLst>
            </p:cNvPr>
            <p:cNvSpPr/>
            <p:nvPr/>
          </p:nvSpPr>
          <p:spPr>
            <a:xfrm>
              <a:off x="1269279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28" name="타원 316">
              <a:extLst>
                <a:ext uri="{FF2B5EF4-FFF2-40B4-BE49-F238E27FC236}">
                  <a16:creationId xmlns:a16="http://schemas.microsoft.com/office/drawing/2014/main" id="{7189F90E-5206-D648-8DFB-6F1F93BBB387}"/>
                </a:ext>
              </a:extLst>
            </p:cNvPr>
            <p:cNvSpPr/>
            <p:nvPr/>
          </p:nvSpPr>
          <p:spPr>
            <a:xfrm>
              <a:off x="1671137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29" name="타원 317">
              <a:extLst>
                <a:ext uri="{FF2B5EF4-FFF2-40B4-BE49-F238E27FC236}">
                  <a16:creationId xmlns:a16="http://schemas.microsoft.com/office/drawing/2014/main" id="{264D1072-5BC8-864D-BAD6-AFE5A2F56DD1}"/>
                </a:ext>
              </a:extLst>
            </p:cNvPr>
            <p:cNvSpPr/>
            <p:nvPr/>
          </p:nvSpPr>
          <p:spPr>
            <a:xfrm>
              <a:off x="2072993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0" name="타원 318">
              <a:extLst>
                <a:ext uri="{FF2B5EF4-FFF2-40B4-BE49-F238E27FC236}">
                  <a16:creationId xmlns:a16="http://schemas.microsoft.com/office/drawing/2014/main" id="{E0234357-D520-DD4F-AF72-09A54245EDE3}"/>
                </a:ext>
              </a:extLst>
            </p:cNvPr>
            <p:cNvSpPr/>
            <p:nvPr/>
          </p:nvSpPr>
          <p:spPr>
            <a:xfrm>
              <a:off x="2474851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1" name="타원 319">
              <a:extLst>
                <a:ext uri="{FF2B5EF4-FFF2-40B4-BE49-F238E27FC236}">
                  <a16:creationId xmlns:a16="http://schemas.microsoft.com/office/drawing/2014/main" id="{C8DB7ACB-3578-C342-920F-48C5180C115C}"/>
                </a:ext>
              </a:extLst>
            </p:cNvPr>
            <p:cNvSpPr/>
            <p:nvPr/>
          </p:nvSpPr>
          <p:spPr>
            <a:xfrm>
              <a:off x="2876707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2" name="타원 320">
              <a:extLst>
                <a:ext uri="{FF2B5EF4-FFF2-40B4-BE49-F238E27FC236}">
                  <a16:creationId xmlns:a16="http://schemas.microsoft.com/office/drawing/2014/main" id="{7400E15F-616F-B240-8293-363E39CB3D32}"/>
                </a:ext>
              </a:extLst>
            </p:cNvPr>
            <p:cNvSpPr/>
            <p:nvPr/>
          </p:nvSpPr>
          <p:spPr>
            <a:xfrm>
              <a:off x="3278565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3" name="타원 321">
              <a:extLst>
                <a:ext uri="{FF2B5EF4-FFF2-40B4-BE49-F238E27FC236}">
                  <a16:creationId xmlns:a16="http://schemas.microsoft.com/office/drawing/2014/main" id="{35ABC6C4-BDF5-6A4B-B5EB-19CDDC122ECF}"/>
                </a:ext>
              </a:extLst>
            </p:cNvPr>
            <p:cNvSpPr/>
            <p:nvPr/>
          </p:nvSpPr>
          <p:spPr>
            <a:xfrm>
              <a:off x="3680423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4" name="타원 322">
              <a:extLst>
                <a:ext uri="{FF2B5EF4-FFF2-40B4-BE49-F238E27FC236}">
                  <a16:creationId xmlns:a16="http://schemas.microsoft.com/office/drawing/2014/main" id="{6B6DB9BD-B5AF-2547-A109-FB525FE23834}"/>
                </a:ext>
              </a:extLst>
            </p:cNvPr>
            <p:cNvSpPr/>
            <p:nvPr/>
          </p:nvSpPr>
          <p:spPr>
            <a:xfrm>
              <a:off x="4082279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35" name="타원 323">
              <a:extLst>
                <a:ext uri="{FF2B5EF4-FFF2-40B4-BE49-F238E27FC236}">
                  <a16:creationId xmlns:a16="http://schemas.microsoft.com/office/drawing/2014/main" id="{997B375A-8F10-544D-9EA9-C4101C892836}"/>
                </a:ext>
              </a:extLst>
            </p:cNvPr>
            <p:cNvSpPr/>
            <p:nvPr/>
          </p:nvSpPr>
          <p:spPr>
            <a:xfrm>
              <a:off x="4484137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sp>
        <p:nvSpPr>
          <p:cNvPr id="170" name="TextBox 169">
            <a:extLst>
              <a:ext uri="{FF2B5EF4-FFF2-40B4-BE49-F238E27FC236}">
                <a16:creationId xmlns:a16="http://schemas.microsoft.com/office/drawing/2014/main" id="{E240BF00-C766-2740-B00A-82AAE63A0D4A}"/>
              </a:ext>
            </a:extLst>
          </p:cNvPr>
          <p:cNvSpPr txBox="1"/>
          <p:nvPr/>
        </p:nvSpPr>
        <p:spPr>
          <a:xfrm>
            <a:off x="401867" y="2625162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0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FEF60C87-F79F-6C42-A02E-00A6E7610922}"/>
              </a:ext>
            </a:extLst>
          </p:cNvPr>
          <p:cNvSpPr txBox="1"/>
          <p:nvPr/>
        </p:nvSpPr>
        <p:spPr>
          <a:xfrm>
            <a:off x="517570" y="1616257"/>
            <a:ext cx="4242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i="1" dirty="0">
                <a:latin typeface="Avenir Next Medium" panose="020B0503020202020204" pitchFamily="34" charset="0"/>
              </a:rPr>
              <a:t>Cells in the same </a:t>
            </a:r>
            <a:r>
              <a:rPr lang="en-US" altLang="ko-KR" i="1" dirty="0" err="1">
                <a:latin typeface="Avenir Next Medium" panose="020B0503020202020204" pitchFamily="34" charset="0"/>
              </a:rPr>
              <a:t>wordline</a:t>
            </a:r>
            <a:r>
              <a:rPr lang="en-US" altLang="ko-KR" i="1" dirty="0">
                <a:latin typeface="Avenir Next Medium" panose="020B0503020202020204" pitchFamily="34" charset="0"/>
              </a:rPr>
              <a:t> (WL) </a:t>
            </a:r>
            <a:br>
              <a:rPr lang="en-US" altLang="ko-KR" i="1" dirty="0">
                <a:latin typeface="Avenir Next Medium" panose="020B0503020202020204" pitchFamily="34" charset="0"/>
              </a:rPr>
            </a:br>
            <a:r>
              <a:rPr lang="en-US" altLang="ko-KR" i="1" dirty="0">
                <a:latin typeface="Avenir Next Medium" panose="020B0503020202020204" pitchFamily="34" charset="0"/>
              </a:rPr>
              <a:t>are </a:t>
            </a:r>
            <a:r>
              <a:rPr lang="en-US" altLang="ko-KR" i="1" dirty="0">
                <a:solidFill>
                  <a:srgbClr val="E47103"/>
                </a:solidFill>
                <a:latin typeface="Avenir Next Medium" panose="020B0503020202020204" pitchFamily="34" charset="0"/>
              </a:rPr>
              <a:t>concurrently</a:t>
            </a:r>
            <a:r>
              <a:rPr lang="en-US" altLang="ko-KR" i="1" dirty="0">
                <a:latin typeface="Avenir Next Medium" panose="020B0503020202020204" pitchFamily="34" charset="0"/>
              </a:rPr>
              <a:t> </a:t>
            </a:r>
            <a:r>
              <a:rPr lang="en-US" altLang="ko-KR" i="1" dirty="0">
                <a:solidFill>
                  <a:srgbClr val="E47103"/>
                </a:solidFill>
                <a:latin typeface="Avenir Next Medium" panose="020B0503020202020204" pitchFamily="34" charset="0"/>
              </a:rPr>
              <a:t>read/programmed </a:t>
            </a:r>
            <a:endParaRPr lang="ko-KR" altLang="en-US" i="1" baseline="-25000" dirty="0">
              <a:solidFill>
                <a:srgbClr val="E47103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72" name="Right Brace 171">
            <a:extLst>
              <a:ext uri="{FF2B5EF4-FFF2-40B4-BE49-F238E27FC236}">
                <a16:creationId xmlns:a16="http://schemas.microsoft.com/office/drawing/2014/main" id="{0FD09C65-A95A-BF4A-9616-F5926CB9E5AB}"/>
              </a:ext>
            </a:extLst>
          </p:cNvPr>
          <p:cNvSpPr/>
          <p:nvPr/>
        </p:nvSpPr>
        <p:spPr>
          <a:xfrm rot="16200000">
            <a:off x="2893767" y="547912"/>
            <a:ext cx="246219" cy="3738320"/>
          </a:xfrm>
          <a:prstGeom prst="rightBrace">
            <a:avLst>
              <a:gd name="adj1" fmla="val 41108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B2468359-0854-0F4C-A375-EA44CE030449}"/>
              </a:ext>
            </a:extLst>
          </p:cNvPr>
          <p:cNvGrpSpPr/>
          <p:nvPr/>
        </p:nvGrpSpPr>
        <p:grpSpPr>
          <a:xfrm>
            <a:off x="982738" y="2580319"/>
            <a:ext cx="3814618" cy="318772"/>
            <a:chOff x="988291" y="2797330"/>
            <a:chExt cx="3814618" cy="318772"/>
          </a:xfrm>
        </p:grpSpPr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86358736-4063-1E42-9432-DF7BCB15D159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2956716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타원 400">
              <a:extLst>
                <a:ext uri="{FF2B5EF4-FFF2-40B4-BE49-F238E27FC236}">
                  <a16:creationId xmlns:a16="http://schemas.microsoft.com/office/drawing/2014/main" id="{E5ABCBCB-BE41-5341-BA8C-F06A3A28FAC7}"/>
                </a:ext>
              </a:extLst>
            </p:cNvPr>
            <p:cNvSpPr/>
            <p:nvPr/>
          </p:nvSpPr>
          <p:spPr>
            <a:xfrm>
              <a:off x="1269279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78" name="타원 401">
              <a:extLst>
                <a:ext uri="{FF2B5EF4-FFF2-40B4-BE49-F238E27FC236}">
                  <a16:creationId xmlns:a16="http://schemas.microsoft.com/office/drawing/2014/main" id="{BB6F5DA0-5EEA-E449-813E-F90650267E81}"/>
                </a:ext>
              </a:extLst>
            </p:cNvPr>
            <p:cNvSpPr/>
            <p:nvPr/>
          </p:nvSpPr>
          <p:spPr>
            <a:xfrm>
              <a:off x="1671137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79" name="타원 402">
              <a:extLst>
                <a:ext uri="{FF2B5EF4-FFF2-40B4-BE49-F238E27FC236}">
                  <a16:creationId xmlns:a16="http://schemas.microsoft.com/office/drawing/2014/main" id="{ED2F15DC-F497-A740-B0A9-CC7FCEFB42F0}"/>
                </a:ext>
              </a:extLst>
            </p:cNvPr>
            <p:cNvSpPr/>
            <p:nvPr/>
          </p:nvSpPr>
          <p:spPr>
            <a:xfrm>
              <a:off x="2072993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0" name="타원 403">
              <a:extLst>
                <a:ext uri="{FF2B5EF4-FFF2-40B4-BE49-F238E27FC236}">
                  <a16:creationId xmlns:a16="http://schemas.microsoft.com/office/drawing/2014/main" id="{065706FB-8DEA-364C-A4F6-E8FBB55EABA5}"/>
                </a:ext>
              </a:extLst>
            </p:cNvPr>
            <p:cNvSpPr/>
            <p:nvPr/>
          </p:nvSpPr>
          <p:spPr>
            <a:xfrm>
              <a:off x="2474851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1" name="타원 404">
              <a:extLst>
                <a:ext uri="{FF2B5EF4-FFF2-40B4-BE49-F238E27FC236}">
                  <a16:creationId xmlns:a16="http://schemas.microsoft.com/office/drawing/2014/main" id="{1273B18B-EFFD-5447-8F97-AFC8FD8FB151}"/>
                </a:ext>
              </a:extLst>
            </p:cNvPr>
            <p:cNvSpPr/>
            <p:nvPr/>
          </p:nvSpPr>
          <p:spPr>
            <a:xfrm>
              <a:off x="2876707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2" name="타원 405">
              <a:extLst>
                <a:ext uri="{FF2B5EF4-FFF2-40B4-BE49-F238E27FC236}">
                  <a16:creationId xmlns:a16="http://schemas.microsoft.com/office/drawing/2014/main" id="{C72146AA-4289-9F4E-BE86-96F188C25AA8}"/>
                </a:ext>
              </a:extLst>
            </p:cNvPr>
            <p:cNvSpPr/>
            <p:nvPr/>
          </p:nvSpPr>
          <p:spPr>
            <a:xfrm>
              <a:off x="3278565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3" name="타원 406">
              <a:extLst>
                <a:ext uri="{FF2B5EF4-FFF2-40B4-BE49-F238E27FC236}">
                  <a16:creationId xmlns:a16="http://schemas.microsoft.com/office/drawing/2014/main" id="{9F39F54F-58FB-7646-847F-247EFD0EF19C}"/>
                </a:ext>
              </a:extLst>
            </p:cNvPr>
            <p:cNvSpPr/>
            <p:nvPr/>
          </p:nvSpPr>
          <p:spPr>
            <a:xfrm>
              <a:off x="3680423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4" name="타원 407">
              <a:extLst>
                <a:ext uri="{FF2B5EF4-FFF2-40B4-BE49-F238E27FC236}">
                  <a16:creationId xmlns:a16="http://schemas.microsoft.com/office/drawing/2014/main" id="{3BFBFD13-350A-4644-930C-44BE9E4BBA00}"/>
                </a:ext>
              </a:extLst>
            </p:cNvPr>
            <p:cNvSpPr/>
            <p:nvPr/>
          </p:nvSpPr>
          <p:spPr>
            <a:xfrm>
              <a:off x="4082279" y="279733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85" name="타원 408">
              <a:extLst>
                <a:ext uri="{FF2B5EF4-FFF2-40B4-BE49-F238E27FC236}">
                  <a16:creationId xmlns:a16="http://schemas.microsoft.com/office/drawing/2014/main" id="{3FF03DD4-5BDA-2A45-BB99-DB1C8B7509A8}"/>
                </a:ext>
              </a:extLst>
            </p:cNvPr>
            <p:cNvSpPr/>
            <p:nvPr/>
          </p:nvSpPr>
          <p:spPr>
            <a:xfrm>
              <a:off x="4484137" y="279733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sp>
        <p:nvSpPr>
          <p:cNvPr id="195" name="TextBox 194">
            <a:extLst>
              <a:ext uri="{FF2B5EF4-FFF2-40B4-BE49-F238E27FC236}">
                <a16:creationId xmlns:a16="http://schemas.microsoft.com/office/drawing/2014/main" id="{0E173400-C5E1-3E46-A013-BE235DB58853}"/>
              </a:ext>
            </a:extLst>
          </p:cNvPr>
          <p:cNvSpPr txBox="1"/>
          <p:nvPr/>
        </p:nvSpPr>
        <p:spPr>
          <a:xfrm>
            <a:off x="401867" y="3034995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6503ED3B-A0D5-4546-AD40-37C2B05C1C73}"/>
              </a:ext>
            </a:extLst>
          </p:cNvPr>
          <p:cNvSpPr txBox="1"/>
          <p:nvPr/>
        </p:nvSpPr>
        <p:spPr>
          <a:xfrm>
            <a:off x="401867" y="3460668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2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80975520-EF3D-D44D-BA9C-AD9CBEF0CCF2}"/>
              </a:ext>
            </a:extLst>
          </p:cNvPr>
          <p:cNvSpPr txBox="1"/>
          <p:nvPr/>
        </p:nvSpPr>
        <p:spPr>
          <a:xfrm>
            <a:off x="401867" y="4304746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125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CA51506E-0401-174D-B5BA-1D327368E47A}"/>
              </a:ext>
            </a:extLst>
          </p:cNvPr>
          <p:cNvSpPr txBox="1"/>
          <p:nvPr/>
        </p:nvSpPr>
        <p:spPr>
          <a:xfrm>
            <a:off x="401867" y="4724597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126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F641B62F-6A91-9243-9486-734F271C15CA}"/>
              </a:ext>
            </a:extLst>
          </p:cNvPr>
          <p:cNvSpPr txBox="1"/>
          <p:nvPr/>
        </p:nvSpPr>
        <p:spPr>
          <a:xfrm>
            <a:off x="401867" y="5148824"/>
            <a:ext cx="86561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WL</a:t>
            </a:r>
            <a:r>
              <a:rPr lang="en-US" altLang="ko-KR" sz="1600" baseline="-25000" dirty="0">
                <a:latin typeface="Avenir Next Medium" panose="020B0503020202020204" pitchFamily="34" charset="0"/>
              </a:rPr>
              <a:t>127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grpSp>
        <p:nvGrpSpPr>
          <p:cNvPr id="277" name="Group 276">
            <a:extLst>
              <a:ext uri="{FF2B5EF4-FFF2-40B4-BE49-F238E27FC236}">
                <a16:creationId xmlns:a16="http://schemas.microsoft.com/office/drawing/2014/main" id="{7FBA5FC6-4115-8044-9B8B-A1039BF232C3}"/>
              </a:ext>
            </a:extLst>
          </p:cNvPr>
          <p:cNvGrpSpPr/>
          <p:nvPr/>
        </p:nvGrpSpPr>
        <p:grpSpPr>
          <a:xfrm>
            <a:off x="982738" y="3002357"/>
            <a:ext cx="3814618" cy="318772"/>
            <a:chOff x="988291" y="3219368"/>
            <a:chExt cx="3814618" cy="318772"/>
          </a:xfrm>
        </p:grpSpPr>
        <p:cxnSp>
          <p:nvCxnSpPr>
            <p:cNvPr id="278" name="Straight Connector 277">
              <a:extLst>
                <a:ext uri="{FF2B5EF4-FFF2-40B4-BE49-F238E27FC236}">
                  <a16:creationId xmlns:a16="http://schemas.microsoft.com/office/drawing/2014/main" id="{A59EB73A-A5A3-C544-989A-13887F2D754F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3378754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9" name="타원 270">
              <a:extLst>
                <a:ext uri="{FF2B5EF4-FFF2-40B4-BE49-F238E27FC236}">
                  <a16:creationId xmlns:a16="http://schemas.microsoft.com/office/drawing/2014/main" id="{F20ECAE7-DFB5-C646-8E44-82701B252F86}"/>
                </a:ext>
              </a:extLst>
            </p:cNvPr>
            <p:cNvSpPr/>
            <p:nvPr/>
          </p:nvSpPr>
          <p:spPr>
            <a:xfrm>
              <a:off x="1269279" y="3219368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0" name="타원 271">
              <a:extLst>
                <a:ext uri="{FF2B5EF4-FFF2-40B4-BE49-F238E27FC236}">
                  <a16:creationId xmlns:a16="http://schemas.microsoft.com/office/drawing/2014/main" id="{EBAEDE00-52F7-9345-A6C1-52F120E4A95E}"/>
                </a:ext>
              </a:extLst>
            </p:cNvPr>
            <p:cNvSpPr/>
            <p:nvPr/>
          </p:nvSpPr>
          <p:spPr>
            <a:xfrm>
              <a:off x="167113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1" name="타원 272">
              <a:extLst>
                <a:ext uri="{FF2B5EF4-FFF2-40B4-BE49-F238E27FC236}">
                  <a16:creationId xmlns:a16="http://schemas.microsoft.com/office/drawing/2014/main" id="{21BE2824-BAAC-6040-85E1-EBFB1D7E7B9E}"/>
                </a:ext>
              </a:extLst>
            </p:cNvPr>
            <p:cNvSpPr/>
            <p:nvPr/>
          </p:nvSpPr>
          <p:spPr>
            <a:xfrm>
              <a:off x="2072993" y="3219368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2" name="타원 273">
              <a:extLst>
                <a:ext uri="{FF2B5EF4-FFF2-40B4-BE49-F238E27FC236}">
                  <a16:creationId xmlns:a16="http://schemas.microsoft.com/office/drawing/2014/main" id="{C0525E0E-5B29-D641-973D-DAC464E40BA3}"/>
                </a:ext>
              </a:extLst>
            </p:cNvPr>
            <p:cNvSpPr/>
            <p:nvPr/>
          </p:nvSpPr>
          <p:spPr>
            <a:xfrm>
              <a:off x="2474851" y="3219368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3" name="타원 274">
              <a:extLst>
                <a:ext uri="{FF2B5EF4-FFF2-40B4-BE49-F238E27FC236}">
                  <a16:creationId xmlns:a16="http://schemas.microsoft.com/office/drawing/2014/main" id="{663E802C-0649-EB44-92D0-7316A7349EBB}"/>
                </a:ext>
              </a:extLst>
            </p:cNvPr>
            <p:cNvSpPr/>
            <p:nvPr/>
          </p:nvSpPr>
          <p:spPr>
            <a:xfrm>
              <a:off x="287670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4" name="타원 275">
              <a:extLst>
                <a:ext uri="{FF2B5EF4-FFF2-40B4-BE49-F238E27FC236}">
                  <a16:creationId xmlns:a16="http://schemas.microsoft.com/office/drawing/2014/main" id="{F32632A9-A121-D040-AC5A-B0F49ED1777F}"/>
                </a:ext>
              </a:extLst>
            </p:cNvPr>
            <p:cNvSpPr/>
            <p:nvPr/>
          </p:nvSpPr>
          <p:spPr>
            <a:xfrm>
              <a:off x="3278565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5" name="타원 276">
              <a:extLst>
                <a:ext uri="{FF2B5EF4-FFF2-40B4-BE49-F238E27FC236}">
                  <a16:creationId xmlns:a16="http://schemas.microsoft.com/office/drawing/2014/main" id="{6A6890B4-F839-154F-A25D-FF23908204F0}"/>
                </a:ext>
              </a:extLst>
            </p:cNvPr>
            <p:cNvSpPr/>
            <p:nvPr/>
          </p:nvSpPr>
          <p:spPr>
            <a:xfrm>
              <a:off x="3680423" y="3219368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6" name="타원 277">
              <a:extLst>
                <a:ext uri="{FF2B5EF4-FFF2-40B4-BE49-F238E27FC236}">
                  <a16:creationId xmlns:a16="http://schemas.microsoft.com/office/drawing/2014/main" id="{33A177AC-126E-2441-8D68-7DE9B22239B8}"/>
                </a:ext>
              </a:extLst>
            </p:cNvPr>
            <p:cNvSpPr/>
            <p:nvPr/>
          </p:nvSpPr>
          <p:spPr>
            <a:xfrm>
              <a:off x="4082279" y="3219368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287" name="타원 278">
              <a:extLst>
                <a:ext uri="{FF2B5EF4-FFF2-40B4-BE49-F238E27FC236}">
                  <a16:creationId xmlns:a16="http://schemas.microsoft.com/office/drawing/2014/main" id="{DA454EA5-83C7-B54C-917A-4AD3357906EC}"/>
                </a:ext>
              </a:extLst>
            </p:cNvPr>
            <p:cNvSpPr/>
            <p:nvPr/>
          </p:nvSpPr>
          <p:spPr>
            <a:xfrm>
              <a:off x="4484137" y="3219368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D9D17D41-D760-B542-84D8-387ED6B0A201}"/>
              </a:ext>
            </a:extLst>
          </p:cNvPr>
          <p:cNvGrpSpPr/>
          <p:nvPr/>
        </p:nvGrpSpPr>
        <p:grpSpPr>
          <a:xfrm>
            <a:off x="982738" y="4268471"/>
            <a:ext cx="3814618" cy="318772"/>
            <a:chOff x="988291" y="4485482"/>
            <a:chExt cx="3814618" cy="318772"/>
          </a:xfrm>
        </p:grpSpPr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id="{E7EF1727-FBDE-1744-9294-79B82087C858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4644868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1" name="타원 300">
              <a:extLst>
                <a:ext uri="{FF2B5EF4-FFF2-40B4-BE49-F238E27FC236}">
                  <a16:creationId xmlns:a16="http://schemas.microsoft.com/office/drawing/2014/main" id="{A912A973-7106-9944-ACE8-1DFB968645B8}"/>
                </a:ext>
              </a:extLst>
            </p:cNvPr>
            <p:cNvSpPr/>
            <p:nvPr/>
          </p:nvSpPr>
          <p:spPr>
            <a:xfrm>
              <a:off x="1269279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2" name="타원 301">
              <a:extLst>
                <a:ext uri="{FF2B5EF4-FFF2-40B4-BE49-F238E27FC236}">
                  <a16:creationId xmlns:a16="http://schemas.microsoft.com/office/drawing/2014/main" id="{2FB14512-8D2A-A84B-84FF-8122BA3AA400}"/>
                </a:ext>
              </a:extLst>
            </p:cNvPr>
            <p:cNvSpPr/>
            <p:nvPr/>
          </p:nvSpPr>
          <p:spPr>
            <a:xfrm>
              <a:off x="1671137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3" name="타원 302">
              <a:extLst>
                <a:ext uri="{FF2B5EF4-FFF2-40B4-BE49-F238E27FC236}">
                  <a16:creationId xmlns:a16="http://schemas.microsoft.com/office/drawing/2014/main" id="{8A77EAAF-584A-8A4B-B38B-B8ADDFD87749}"/>
                </a:ext>
              </a:extLst>
            </p:cNvPr>
            <p:cNvSpPr/>
            <p:nvPr/>
          </p:nvSpPr>
          <p:spPr>
            <a:xfrm>
              <a:off x="2072993" y="4485482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4" name="타원 303">
              <a:extLst>
                <a:ext uri="{FF2B5EF4-FFF2-40B4-BE49-F238E27FC236}">
                  <a16:creationId xmlns:a16="http://schemas.microsoft.com/office/drawing/2014/main" id="{8BD0A1FD-EC7F-C841-A6BA-5577353B3160}"/>
                </a:ext>
              </a:extLst>
            </p:cNvPr>
            <p:cNvSpPr/>
            <p:nvPr/>
          </p:nvSpPr>
          <p:spPr>
            <a:xfrm>
              <a:off x="2474851" y="4485482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5" name="타원 304">
              <a:extLst>
                <a:ext uri="{FF2B5EF4-FFF2-40B4-BE49-F238E27FC236}">
                  <a16:creationId xmlns:a16="http://schemas.microsoft.com/office/drawing/2014/main" id="{C1E67997-F387-9E4A-8391-6E3CB4A02A60}"/>
                </a:ext>
              </a:extLst>
            </p:cNvPr>
            <p:cNvSpPr/>
            <p:nvPr/>
          </p:nvSpPr>
          <p:spPr>
            <a:xfrm>
              <a:off x="2876707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6" name="타원 305">
              <a:extLst>
                <a:ext uri="{FF2B5EF4-FFF2-40B4-BE49-F238E27FC236}">
                  <a16:creationId xmlns:a16="http://schemas.microsoft.com/office/drawing/2014/main" id="{9A5E9D88-483A-4144-813C-30D7B1F2DB12}"/>
                </a:ext>
              </a:extLst>
            </p:cNvPr>
            <p:cNvSpPr/>
            <p:nvPr/>
          </p:nvSpPr>
          <p:spPr>
            <a:xfrm>
              <a:off x="3278565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7" name="타원 306">
              <a:extLst>
                <a:ext uri="{FF2B5EF4-FFF2-40B4-BE49-F238E27FC236}">
                  <a16:creationId xmlns:a16="http://schemas.microsoft.com/office/drawing/2014/main" id="{C2DF54EC-B899-8C4D-9162-E1FE250ED065}"/>
                </a:ext>
              </a:extLst>
            </p:cNvPr>
            <p:cNvSpPr/>
            <p:nvPr/>
          </p:nvSpPr>
          <p:spPr>
            <a:xfrm>
              <a:off x="3680423" y="4485482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8" name="타원 307">
              <a:extLst>
                <a:ext uri="{FF2B5EF4-FFF2-40B4-BE49-F238E27FC236}">
                  <a16:creationId xmlns:a16="http://schemas.microsoft.com/office/drawing/2014/main" id="{A29B1611-F9DE-A147-AFAD-2B545242780A}"/>
                </a:ext>
              </a:extLst>
            </p:cNvPr>
            <p:cNvSpPr/>
            <p:nvPr/>
          </p:nvSpPr>
          <p:spPr>
            <a:xfrm>
              <a:off x="4082279" y="4485482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09" name="타원 308">
              <a:extLst>
                <a:ext uri="{FF2B5EF4-FFF2-40B4-BE49-F238E27FC236}">
                  <a16:creationId xmlns:a16="http://schemas.microsoft.com/office/drawing/2014/main" id="{F84E0B1A-C74B-9646-AFDD-9B131FE868EA}"/>
                </a:ext>
              </a:extLst>
            </p:cNvPr>
            <p:cNvSpPr/>
            <p:nvPr/>
          </p:nvSpPr>
          <p:spPr>
            <a:xfrm>
              <a:off x="4484137" y="4485482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B15CBEF2-A19C-3D4E-8A55-1377ACC53BD2}"/>
              </a:ext>
            </a:extLst>
          </p:cNvPr>
          <p:cNvGrpSpPr/>
          <p:nvPr/>
        </p:nvGrpSpPr>
        <p:grpSpPr>
          <a:xfrm>
            <a:off x="982738" y="4690509"/>
            <a:ext cx="3814618" cy="318772"/>
            <a:chOff x="988291" y="4907520"/>
            <a:chExt cx="3814618" cy="318772"/>
          </a:xfrm>
        </p:grpSpPr>
        <p:cxnSp>
          <p:nvCxnSpPr>
            <p:cNvPr id="311" name="Straight Connector 310">
              <a:extLst>
                <a:ext uri="{FF2B5EF4-FFF2-40B4-BE49-F238E27FC236}">
                  <a16:creationId xmlns:a16="http://schemas.microsoft.com/office/drawing/2014/main" id="{4DCF4B97-1504-2342-9279-86BCC765806E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5066906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2" name="타원 315">
              <a:extLst>
                <a:ext uri="{FF2B5EF4-FFF2-40B4-BE49-F238E27FC236}">
                  <a16:creationId xmlns:a16="http://schemas.microsoft.com/office/drawing/2014/main" id="{552B8DC3-CDDC-504E-80BF-43E7D66FBC42}"/>
                </a:ext>
              </a:extLst>
            </p:cNvPr>
            <p:cNvSpPr/>
            <p:nvPr/>
          </p:nvSpPr>
          <p:spPr>
            <a:xfrm>
              <a:off x="1269279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3" name="타원 316">
              <a:extLst>
                <a:ext uri="{FF2B5EF4-FFF2-40B4-BE49-F238E27FC236}">
                  <a16:creationId xmlns:a16="http://schemas.microsoft.com/office/drawing/2014/main" id="{A807E664-2F02-1244-B0EB-9E29A7EBB3CB}"/>
                </a:ext>
              </a:extLst>
            </p:cNvPr>
            <p:cNvSpPr/>
            <p:nvPr/>
          </p:nvSpPr>
          <p:spPr>
            <a:xfrm>
              <a:off x="1671137" y="490752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4" name="타원 317">
              <a:extLst>
                <a:ext uri="{FF2B5EF4-FFF2-40B4-BE49-F238E27FC236}">
                  <a16:creationId xmlns:a16="http://schemas.microsoft.com/office/drawing/2014/main" id="{5EC5327E-4C00-3742-AF2E-D2B6D28FF887}"/>
                </a:ext>
              </a:extLst>
            </p:cNvPr>
            <p:cNvSpPr/>
            <p:nvPr/>
          </p:nvSpPr>
          <p:spPr>
            <a:xfrm>
              <a:off x="2072993" y="490752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5" name="타원 318">
              <a:extLst>
                <a:ext uri="{FF2B5EF4-FFF2-40B4-BE49-F238E27FC236}">
                  <a16:creationId xmlns:a16="http://schemas.microsoft.com/office/drawing/2014/main" id="{806561FA-B0EC-234A-8248-113064C51B09}"/>
                </a:ext>
              </a:extLst>
            </p:cNvPr>
            <p:cNvSpPr/>
            <p:nvPr/>
          </p:nvSpPr>
          <p:spPr>
            <a:xfrm>
              <a:off x="2474851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6" name="타원 319">
              <a:extLst>
                <a:ext uri="{FF2B5EF4-FFF2-40B4-BE49-F238E27FC236}">
                  <a16:creationId xmlns:a16="http://schemas.microsoft.com/office/drawing/2014/main" id="{6ED66014-B17C-3346-951A-35332D85F8FD}"/>
                </a:ext>
              </a:extLst>
            </p:cNvPr>
            <p:cNvSpPr/>
            <p:nvPr/>
          </p:nvSpPr>
          <p:spPr>
            <a:xfrm>
              <a:off x="2876707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7" name="타원 320">
              <a:extLst>
                <a:ext uri="{FF2B5EF4-FFF2-40B4-BE49-F238E27FC236}">
                  <a16:creationId xmlns:a16="http://schemas.microsoft.com/office/drawing/2014/main" id="{00708D7F-591B-5F43-BBF9-E3E65F37663D}"/>
                </a:ext>
              </a:extLst>
            </p:cNvPr>
            <p:cNvSpPr/>
            <p:nvPr/>
          </p:nvSpPr>
          <p:spPr>
            <a:xfrm>
              <a:off x="3278565" y="490752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8" name="타원 321">
              <a:extLst>
                <a:ext uri="{FF2B5EF4-FFF2-40B4-BE49-F238E27FC236}">
                  <a16:creationId xmlns:a16="http://schemas.microsoft.com/office/drawing/2014/main" id="{25851245-4838-864C-9678-1CFCD002A0E7}"/>
                </a:ext>
              </a:extLst>
            </p:cNvPr>
            <p:cNvSpPr/>
            <p:nvPr/>
          </p:nvSpPr>
          <p:spPr>
            <a:xfrm>
              <a:off x="3680423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19" name="타원 322">
              <a:extLst>
                <a:ext uri="{FF2B5EF4-FFF2-40B4-BE49-F238E27FC236}">
                  <a16:creationId xmlns:a16="http://schemas.microsoft.com/office/drawing/2014/main" id="{76F441D5-3F9D-DC4A-B044-34666D5A7157}"/>
                </a:ext>
              </a:extLst>
            </p:cNvPr>
            <p:cNvSpPr/>
            <p:nvPr/>
          </p:nvSpPr>
          <p:spPr>
            <a:xfrm>
              <a:off x="4082279" y="4907520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0" name="타원 323">
              <a:extLst>
                <a:ext uri="{FF2B5EF4-FFF2-40B4-BE49-F238E27FC236}">
                  <a16:creationId xmlns:a16="http://schemas.microsoft.com/office/drawing/2014/main" id="{99B5E1F9-F4DD-8F40-AC26-3CA663C747ED}"/>
                </a:ext>
              </a:extLst>
            </p:cNvPr>
            <p:cNvSpPr/>
            <p:nvPr/>
          </p:nvSpPr>
          <p:spPr>
            <a:xfrm>
              <a:off x="4484137" y="4907520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18CF0F29-05C8-B049-9D9F-84F43D09E630}"/>
              </a:ext>
            </a:extLst>
          </p:cNvPr>
          <p:cNvGrpSpPr/>
          <p:nvPr/>
        </p:nvGrpSpPr>
        <p:grpSpPr>
          <a:xfrm>
            <a:off x="982738" y="5112545"/>
            <a:ext cx="3814618" cy="318772"/>
            <a:chOff x="988291" y="5329556"/>
            <a:chExt cx="3814618" cy="318772"/>
          </a:xfrm>
        </p:grpSpPr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id="{0F78B42A-154C-B341-AEF3-72A087E7462F}"/>
                </a:ext>
              </a:extLst>
            </p:cNvPr>
            <p:cNvCxnSpPr>
              <a:cxnSpLocks/>
            </p:cNvCxnSpPr>
            <p:nvPr/>
          </p:nvCxnSpPr>
          <p:spPr>
            <a:xfrm>
              <a:off x="988291" y="5488942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3" name="타원 315">
              <a:extLst>
                <a:ext uri="{FF2B5EF4-FFF2-40B4-BE49-F238E27FC236}">
                  <a16:creationId xmlns:a16="http://schemas.microsoft.com/office/drawing/2014/main" id="{192EE2B4-3015-CF4C-ABE9-CB10DA1DC569}"/>
                </a:ext>
              </a:extLst>
            </p:cNvPr>
            <p:cNvSpPr/>
            <p:nvPr/>
          </p:nvSpPr>
          <p:spPr>
            <a:xfrm>
              <a:off x="1269279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4" name="타원 316">
              <a:extLst>
                <a:ext uri="{FF2B5EF4-FFF2-40B4-BE49-F238E27FC236}">
                  <a16:creationId xmlns:a16="http://schemas.microsoft.com/office/drawing/2014/main" id="{01C9DEEB-018F-8D41-AD93-1F25A7583D8F}"/>
                </a:ext>
              </a:extLst>
            </p:cNvPr>
            <p:cNvSpPr/>
            <p:nvPr/>
          </p:nvSpPr>
          <p:spPr>
            <a:xfrm>
              <a:off x="1671137" y="532955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5" name="타원 317">
              <a:extLst>
                <a:ext uri="{FF2B5EF4-FFF2-40B4-BE49-F238E27FC236}">
                  <a16:creationId xmlns:a16="http://schemas.microsoft.com/office/drawing/2014/main" id="{6D837F17-1CF2-FF4E-9D03-35BD917A0F6B}"/>
                </a:ext>
              </a:extLst>
            </p:cNvPr>
            <p:cNvSpPr/>
            <p:nvPr/>
          </p:nvSpPr>
          <p:spPr>
            <a:xfrm>
              <a:off x="2072993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6" name="타원 318">
              <a:extLst>
                <a:ext uri="{FF2B5EF4-FFF2-40B4-BE49-F238E27FC236}">
                  <a16:creationId xmlns:a16="http://schemas.microsoft.com/office/drawing/2014/main" id="{167A59BE-BA3C-5B47-BE9C-852B966CABE6}"/>
                </a:ext>
              </a:extLst>
            </p:cNvPr>
            <p:cNvSpPr/>
            <p:nvPr/>
          </p:nvSpPr>
          <p:spPr>
            <a:xfrm>
              <a:off x="2474851" y="532955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7" name="타원 319">
              <a:extLst>
                <a:ext uri="{FF2B5EF4-FFF2-40B4-BE49-F238E27FC236}">
                  <a16:creationId xmlns:a16="http://schemas.microsoft.com/office/drawing/2014/main" id="{813A03C6-05C4-5B4F-A533-3046B4E2F55C}"/>
                </a:ext>
              </a:extLst>
            </p:cNvPr>
            <p:cNvSpPr/>
            <p:nvPr/>
          </p:nvSpPr>
          <p:spPr>
            <a:xfrm>
              <a:off x="2876707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8" name="타원 320">
              <a:extLst>
                <a:ext uri="{FF2B5EF4-FFF2-40B4-BE49-F238E27FC236}">
                  <a16:creationId xmlns:a16="http://schemas.microsoft.com/office/drawing/2014/main" id="{734767DF-3ED4-F346-BDCA-562691E05CF6}"/>
                </a:ext>
              </a:extLst>
            </p:cNvPr>
            <p:cNvSpPr/>
            <p:nvPr/>
          </p:nvSpPr>
          <p:spPr>
            <a:xfrm>
              <a:off x="3278565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29" name="타원 321">
              <a:extLst>
                <a:ext uri="{FF2B5EF4-FFF2-40B4-BE49-F238E27FC236}">
                  <a16:creationId xmlns:a16="http://schemas.microsoft.com/office/drawing/2014/main" id="{215909A9-D9C9-D240-8130-DC53579C0527}"/>
                </a:ext>
              </a:extLst>
            </p:cNvPr>
            <p:cNvSpPr/>
            <p:nvPr/>
          </p:nvSpPr>
          <p:spPr>
            <a:xfrm>
              <a:off x="3680423" y="532955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30" name="타원 322">
              <a:extLst>
                <a:ext uri="{FF2B5EF4-FFF2-40B4-BE49-F238E27FC236}">
                  <a16:creationId xmlns:a16="http://schemas.microsoft.com/office/drawing/2014/main" id="{B996C24D-83F3-0041-8D8D-8B656248C408}"/>
                </a:ext>
              </a:extLst>
            </p:cNvPr>
            <p:cNvSpPr/>
            <p:nvPr/>
          </p:nvSpPr>
          <p:spPr>
            <a:xfrm>
              <a:off x="4082279" y="5329556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31" name="타원 323">
              <a:extLst>
                <a:ext uri="{FF2B5EF4-FFF2-40B4-BE49-F238E27FC236}">
                  <a16:creationId xmlns:a16="http://schemas.microsoft.com/office/drawing/2014/main" id="{57FDD995-CABC-FF48-96DB-F84769537587}"/>
                </a:ext>
              </a:extLst>
            </p:cNvPr>
            <p:cNvSpPr/>
            <p:nvPr/>
          </p:nvSpPr>
          <p:spPr>
            <a:xfrm>
              <a:off x="4484137" y="5329556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10D0AF84-640F-BB4C-B17D-02E8DA128161}"/>
              </a:ext>
            </a:extLst>
          </p:cNvPr>
          <p:cNvGrpSpPr/>
          <p:nvPr/>
        </p:nvGrpSpPr>
        <p:grpSpPr>
          <a:xfrm>
            <a:off x="1263726" y="3846433"/>
            <a:ext cx="3533630" cy="318772"/>
            <a:chOff x="1269279" y="4063444"/>
            <a:chExt cx="3533630" cy="318772"/>
          </a:xfrm>
        </p:grpSpPr>
        <p:sp>
          <p:nvSpPr>
            <p:cNvPr id="144" name="타원 300">
              <a:extLst>
                <a:ext uri="{FF2B5EF4-FFF2-40B4-BE49-F238E27FC236}">
                  <a16:creationId xmlns:a16="http://schemas.microsoft.com/office/drawing/2014/main" id="{E944995E-1AB3-454F-BB14-F4D6824E9209}"/>
                </a:ext>
              </a:extLst>
            </p:cNvPr>
            <p:cNvSpPr/>
            <p:nvPr/>
          </p:nvSpPr>
          <p:spPr>
            <a:xfrm rot="5400000">
              <a:off x="1269279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45" name="타원 301">
              <a:extLst>
                <a:ext uri="{FF2B5EF4-FFF2-40B4-BE49-F238E27FC236}">
                  <a16:creationId xmlns:a16="http://schemas.microsoft.com/office/drawing/2014/main" id="{23B33C4C-1A1E-9847-A8A1-2B70050A8CEC}"/>
                </a:ext>
              </a:extLst>
            </p:cNvPr>
            <p:cNvSpPr/>
            <p:nvPr/>
          </p:nvSpPr>
          <p:spPr>
            <a:xfrm rot="5400000">
              <a:off x="1671137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46" name="타원 302">
              <a:extLst>
                <a:ext uri="{FF2B5EF4-FFF2-40B4-BE49-F238E27FC236}">
                  <a16:creationId xmlns:a16="http://schemas.microsoft.com/office/drawing/2014/main" id="{C4B4E539-97DA-8C4D-9F84-61440078E355}"/>
                </a:ext>
              </a:extLst>
            </p:cNvPr>
            <p:cNvSpPr/>
            <p:nvPr/>
          </p:nvSpPr>
          <p:spPr>
            <a:xfrm rot="5400000">
              <a:off x="2072993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47" name="타원 303">
              <a:extLst>
                <a:ext uri="{FF2B5EF4-FFF2-40B4-BE49-F238E27FC236}">
                  <a16:creationId xmlns:a16="http://schemas.microsoft.com/office/drawing/2014/main" id="{E125CFB7-CB60-5246-B173-FDCAB23C4AF9}"/>
                </a:ext>
              </a:extLst>
            </p:cNvPr>
            <p:cNvSpPr/>
            <p:nvPr/>
          </p:nvSpPr>
          <p:spPr>
            <a:xfrm rot="5400000">
              <a:off x="2474851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48" name="타원 304">
              <a:extLst>
                <a:ext uri="{FF2B5EF4-FFF2-40B4-BE49-F238E27FC236}">
                  <a16:creationId xmlns:a16="http://schemas.microsoft.com/office/drawing/2014/main" id="{8F6EB5BB-E96E-454E-B385-051C173F3565}"/>
                </a:ext>
              </a:extLst>
            </p:cNvPr>
            <p:cNvSpPr/>
            <p:nvPr/>
          </p:nvSpPr>
          <p:spPr>
            <a:xfrm rot="5400000">
              <a:off x="2876707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49" name="타원 305">
              <a:extLst>
                <a:ext uri="{FF2B5EF4-FFF2-40B4-BE49-F238E27FC236}">
                  <a16:creationId xmlns:a16="http://schemas.microsoft.com/office/drawing/2014/main" id="{9237434E-2A14-AF4A-A3F8-8879A03C703B}"/>
                </a:ext>
              </a:extLst>
            </p:cNvPr>
            <p:cNvSpPr/>
            <p:nvPr/>
          </p:nvSpPr>
          <p:spPr>
            <a:xfrm rot="5400000">
              <a:off x="3278565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50" name="타원 306">
              <a:extLst>
                <a:ext uri="{FF2B5EF4-FFF2-40B4-BE49-F238E27FC236}">
                  <a16:creationId xmlns:a16="http://schemas.microsoft.com/office/drawing/2014/main" id="{0199169B-9479-FC48-92CB-7772F77377C9}"/>
                </a:ext>
              </a:extLst>
            </p:cNvPr>
            <p:cNvSpPr/>
            <p:nvPr/>
          </p:nvSpPr>
          <p:spPr>
            <a:xfrm rot="5400000">
              <a:off x="3680423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51" name="타원 307">
              <a:extLst>
                <a:ext uri="{FF2B5EF4-FFF2-40B4-BE49-F238E27FC236}">
                  <a16:creationId xmlns:a16="http://schemas.microsoft.com/office/drawing/2014/main" id="{53968979-DBB8-8E4D-9968-8D67DD988139}"/>
                </a:ext>
              </a:extLst>
            </p:cNvPr>
            <p:cNvSpPr/>
            <p:nvPr/>
          </p:nvSpPr>
          <p:spPr>
            <a:xfrm rot="5400000">
              <a:off x="4082279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152" name="타원 308">
              <a:extLst>
                <a:ext uri="{FF2B5EF4-FFF2-40B4-BE49-F238E27FC236}">
                  <a16:creationId xmlns:a16="http://schemas.microsoft.com/office/drawing/2014/main" id="{78E643B2-5AA7-5F4D-A866-01BF0523D874}"/>
                </a:ext>
              </a:extLst>
            </p:cNvPr>
            <p:cNvSpPr/>
            <p:nvPr/>
          </p:nvSpPr>
          <p:spPr>
            <a:xfrm rot="5400000">
              <a:off x="4484137" y="406344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grpSp>
        <p:nvGrpSpPr>
          <p:cNvPr id="335" name="Group 334">
            <a:extLst>
              <a:ext uri="{FF2B5EF4-FFF2-40B4-BE49-F238E27FC236}">
                <a16:creationId xmlns:a16="http://schemas.microsoft.com/office/drawing/2014/main" id="{C264C2DC-BDFC-BD49-A5CB-70851C2D88EA}"/>
              </a:ext>
            </a:extLst>
          </p:cNvPr>
          <p:cNvGrpSpPr/>
          <p:nvPr/>
        </p:nvGrpSpPr>
        <p:grpSpPr>
          <a:xfrm>
            <a:off x="982738" y="3424395"/>
            <a:ext cx="3814618" cy="318772"/>
            <a:chOff x="984277" y="3669114"/>
            <a:chExt cx="3814618" cy="318772"/>
          </a:xfrm>
        </p:grpSpPr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30E3D5E5-3821-7342-9673-5617B73850EC}"/>
                </a:ext>
              </a:extLst>
            </p:cNvPr>
            <p:cNvCxnSpPr>
              <a:cxnSpLocks/>
            </p:cNvCxnSpPr>
            <p:nvPr/>
          </p:nvCxnSpPr>
          <p:spPr>
            <a:xfrm>
              <a:off x="984277" y="3828500"/>
              <a:ext cx="381461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7" name="타원 285">
              <a:extLst>
                <a:ext uri="{FF2B5EF4-FFF2-40B4-BE49-F238E27FC236}">
                  <a16:creationId xmlns:a16="http://schemas.microsoft.com/office/drawing/2014/main" id="{8D68D1D0-2543-334C-A9C9-1664A1FDA71A}"/>
                </a:ext>
              </a:extLst>
            </p:cNvPr>
            <p:cNvSpPr/>
            <p:nvPr/>
          </p:nvSpPr>
          <p:spPr>
            <a:xfrm>
              <a:off x="1265265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38" name="타원 286">
              <a:extLst>
                <a:ext uri="{FF2B5EF4-FFF2-40B4-BE49-F238E27FC236}">
                  <a16:creationId xmlns:a16="http://schemas.microsoft.com/office/drawing/2014/main" id="{96709692-0BF7-2044-8C13-3C9D401DDB01}"/>
                </a:ext>
              </a:extLst>
            </p:cNvPr>
            <p:cNvSpPr/>
            <p:nvPr/>
          </p:nvSpPr>
          <p:spPr>
            <a:xfrm>
              <a:off x="1667123" y="3669114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39" name="타원 287">
              <a:extLst>
                <a:ext uri="{FF2B5EF4-FFF2-40B4-BE49-F238E27FC236}">
                  <a16:creationId xmlns:a16="http://schemas.microsoft.com/office/drawing/2014/main" id="{7A3CA188-29A0-F148-87FB-264C33A6FD6E}"/>
                </a:ext>
              </a:extLst>
            </p:cNvPr>
            <p:cNvSpPr/>
            <p:nvPr/>
          </p:nvSpPr>
          <p:spPr>
            <a:xfrm>
              <a:off x="2068979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0" name="타원 288">
              <a:extLst>
                <a:ext uri="{FF2B5EF4-FFF2-40B4-BE49-F238E27FC236}">
                  <a16:creationId xmlns:a16="http://schemas.microsoft.com/office/drawing/2014/main" id="{AF132C01-24ED-5E4B-8677-304E1291DFDE}"/>
                </a:ext>
              </a:extLst>
            </p:cNvPr>
            <p:cNvSpPr/>
            <p:nvPr/>
          </p:nvSpPr>
          <p:spPr>
            <a:xfrm>
              <a:off x="2470837" y="3669114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1" name="타원 289">
              <a:extLst>
                <a:ext uri="{FF2B5EF4-FFF2-40B4-BE49-F238E27FC236}">
                  <a16:creationId xmlns:a16="http://schemas.microsoft.com/office/drawing/2014/main" id="{5340AA1B-8F28-E242-9173-CF6CE774C3A1}"/>
                </a:ext>
              </a:extLst>
            </p:cNvPr>
            <p:cNvSpPr/>
            <p:nvPr/>
          </p:nvSpPr>
          <p:spPr>
            <a:xfrm>
              <a:off x="2872693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>
                <a:defRPr/>
              </a:pPr>
              <a:r>
                <a:rPr lang="en-US" altLang="ko-KR" sz="1600" b="1" kern="0" dirty="0">
                  <a:solidFill>
                    <a:srgbClr val="000000"/>
                  </a:solidFill>
                </a:rPr>
                <a:t>⋯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2" name="타원 290">
              <a:extLst>
                <a:ext uri="{FF2B5EF4-FFF2-40B4-BE49-F238E27FC236}">
                  <a16:creationId xmlns:a16="http://schemas.microsoft.com/office/drawing/2014/main" id="{E703FF0A-F56E-EA45-A3ED-A54EA1D4D4A8}"/>
                </a:ext>
              </a:extLst>
            </p:cNvPr>
            <p:cNvSpPr/>
            <p:nvPr/>
          </p:nvSpPr>
          <p:spPr>
            <a:xfrm>
              <a:off x="3274551" y="3669114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3" name="타원 291">
              <a:extLst>
                <a:ext uri="{FF2B5EF4-FFF2-40B4-BE49-F238E27FC236}">
                  <a16:creationId xmlns:a16="http://schemas.microsoft.com/office/drawing/2014/main" id="{69C0B2DF-55FE-B944-B4CD-50EF30D49FBE}"/>
                </a:ext>
              </a:extLst>
            </p:cNvPr>
            <p:cNvSpPr/>
            <p:nvPr/>
          </p:nvSpPr>
          <p:spPr>
            <a:xfrm>
              <a:off x="3676409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4" name="타원 292">
              <a:extLst>
                <a:ext uri="{FF2B5EF4-FFF2-40B4-BE49-F238E27FC236}">
                  <a16:creationId xmlns:a16="http://schemas.microsoft.com/office/drawing/2014/main" id="{F7E43DA3-17BA-F942-AFCF-59BD621C7E4C}"/>
                </a:ext>
              </a:extLst>
            </p:cNvPr>
            <p:cNvSpPr/>
            <p:nvPr/>
          </p:nvSpPr>
          <p:spPr>
            <a:xfrm>
              <a:off x="4078265" y="3669114"/>
              <a:ext cx="318772" cy="318772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  <p:sp>
          <p:nvSpPr>
            <p:cNvPr id="345" name="타원 293">
              <a:extLst>
                <a:ext uri="{FF2B5EF4-FFF2-40B4-BE49-F238E27FC236}">
                  <a16:creationId xmlns:a16="http://schemas.microsoft.com/office/drawing/2014/main" id="{5D870B85-A148-D84A-AE8A-8F5FBA12804B}"/>
                </a:ext>
              </a:extLst>
            </p:cNvPr>
            <p:cNvSpPr/>
            <p:nvPr/>
          </p:nvSpPr>
          <p:spPr>
            <a:xfrm>
              <a:off x="4480123" y="3669114"/>
              <a:ext cx="318772" cy="318772"/>
            </a:xfrm>
            <a:prstGeom prst="ellipse">
              <a:avLst/>
            </a:prstGeom>
            <a:solidFill>
              <a:schemeClr val="accent4"/>
            </a:solidFill>
            <a:ln w="1905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endParaRPr>
            </a:p>
          </p:txBody>
        </p:sp>
      </p:grpSp>
      <p:sp>
        <p:nvSpPr>
          <p:cNvPr id="346" name="Rectangle 345">
            <a:extLst>
              <a:ext uri="{FF2B5EF4-FFF2-40B4-BE49-F238E27FC236}">
                <a16:creationId xmlns:a16="http://schemas.microsoft.com/office/drawing/2014/main" id="{07271EEC-9ECC-E146-8F20-B3C65B6C8C4A}"/>
              </a:ext>
            </a:extLst>
          </p:cNvPr>
          <p:cNvSpPr/>
          <p:nvPr/>
        </p:nvSpPr>
        <p:spPr bwMode="auto">
          <a:xfrm>
            <a:off x="280830" y="2195746"/>
            <a:ext cx="4706806" cy="3383035"/>
          </a:xfrm>
          <a:prstGeom prst="rect">
            <a:avLst/>
          </a:prstGeom>
          <a:noFill/>
          <a:ln w="25400" cap="flat" cmpd="sng" algn="ctr">
            <a:solidFill>
              <a:srgbClr val="0432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A9D539EB-6FDF-F742-B6E1-6EF871C314AE}"/>
              </a:ext>
            </a:extLst>
          </p:cNvPr>
          <p:cNvSpPr txBox="1"/>
          <p:nvPr/>
        </p:nvSpPr>
        <p:spPr>
          <a:xfrm>
            <a:off x="282105" y="5663761"/>
            <a:ext cx="172741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600" dirty="0">
                <a:latin typeface="Avenir Next Medium" panose="020B0503020202020204" pitchFamily="34" charset="0"/>
              </a:rPr>
              <a:t>Block (128 WLs)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348" name="TextBox 347">
            <a:extLst>
              <a:ext uri="{FF2B5EF4-FFF2-40B4-BE49-F238E27FC236}">
                <a16:creationId xmlns:a16="http://schemas.microsoft.com/office/drawing/2014/main" id="{574F0A1B-F511-1445-B424-AAB9CEC226BF}"/>
              </a:ext>
            </a:extLst>
          </p:cNvPr>
          <p:cNvSpPr txBox="1"/>
          <p:nvPr/>
        </p:nvSpPr>
        <p:spPr>
          <a:xfrm>
            <a:off x="517570" y="5956241"/>
            <a:ext cx="42427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i="1" dirty="0">
                <a:latin typeface="Avenir Next Medium" panose="020B0503020202020204" pitchFamily="34" charset="0"/>
              </a:rPr>
              <a:t>Cells in the same block</a:t>
            </a:r>
            <a:br>
              <a:rPr lang="en-US" altLang="ko-KR" i="1" dirty="0">
                <a:latin typeface="Avenir Next Medium" panose="020B0503020202020204" pitchFamily="34" charset="0"/>
              </a:rPr>
            </a:br>
            <a:r>
              <a:rPr lang="en-US" altLang="ko-KR" i="1" dirty="0">
                <a:latin typeface="Avenir Next Medium" panose="020B0503020202020204" pitchFamily="34" charset="0"/>
              </a:rPr>
              <a:t>are </a:t>
            </a:r>
            <a:r>
              <a:rPr lang="en-US" altLang="ko-KR" i="1" dirty="0">
                <a:solidFill>
                  <a:srgbClr val="E47103"/>
                </a:solidFill>
                <a:latin typeface="Avenir Next Medium" panose="020B0503020202020204" pitchFamily="34" charset="0"/>
              </a:rPr>
              <a:t>concurrently</a:t>
            </a:r>
            <a:r>
              <a:rPr lang="en-US" altLang="ko-KR" i="1" dirty="0">
                <a:latin typeface="Avenir Next Medium" panose="020B0503020202020204" pitchFamily="34" charset="0"/>
              </a:rPr>
              <a:t> </a:t>
            </a:r>
            <a:r>
              <a:rPr lang="en-US" altLang="ko-KR" i="1" dirty="0">
                <a:solidFill>
                  <a:srgbClr val="E47103"/>
                </a:solidFill>
                <a:latin typeface="Avenir Next Medium" panose="020B0503020202020204" pitchFamily="34" charset="0"/>
              </a:rPr>
              <a:t>erased</a:t>
            </a:r>
            <a:endParaRPr lang="ko-KR" altLang="en-US" i="1" baseline="-25000" dirty="0">
              <a:solidFill>
                <a:srgbClr val="E47103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351" name="직사각형 150">
            <a:extLst>
              <a:ext uri="{FF2B5EF4-FFF2-40B4-BE49-F238E27FC236}">
                <a16:creationId xmlns:a16="http://schemas.microsoft.com/office/drawing/2014/main" id="{9725AAB3-6FE8-A343-ACC2-FD6503C3B222}"/>
              </a:ext>
            </a:extLst>
          </p:cNvPr>
          <p:cNvSpPr/>
          <p:nvPr/>
        </p:nvSpPr>
        <p:spPr>
          <a:xfrm>
            <a:off x="6319092" y="3928467"/>
            <a:ext cx="1661921" cy="340163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352" name="직사각형 150">
            <a:extLst>
              <a:ext uri="{FF2B5EF4-FFF2-40B4-BE49-F238E27FC236}">
                <a16:creationId xmlns:a16="http://schemas.microsoft.com/office/drawing/2014/main" id="{E3B6DF6C-CE0D-344A-B552-2C333711A29B}"/>
              </a:ext>
            </a:extLst>
          </p:cNvPr>
          <p:cNvSpPr/>
          <p:nvPr/>
        </p:nvSpPr>
        <p:spPr>
          <a:xfrm>
            <a:off x="6319092" y="3596071"/>
            <a:ext cx="1661921" cy="340163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353" name="직사각형 150">
            <a:extLst>
              <a:ext uri="{FF2B5EF4-FFF2-40B4-BE49-F238E27FC236}">
                <a16:creationId xmlns:a16="http://schemas.microsoft.com/office/drawing/2014/main" id="{DF25FC33-52EF-C549-8CE1-E16E13B861FF}"/>
              </a:ext>
            </a:extLst>
          </p:cNvPr>
          <p:cNvSpPr/>
          <p:nvPr/>
        </p:nvSpPr>
        <p:spPr>
          <a:xfrm>
            <a:off x="6319092" y="3263676"/>
            <a:ext cx="1661921" cy="340163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vert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endParaRPr lang="ko-KR" altLang="en-US" sz="1400" kern="0" dirty="0">
              <a:solidFill>
                <a:srgbClr val="00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354" name="직사각형 150">
            <a:extLst>
              <a:ext uri="{FF2B5EF4-FFF2-40B4-BE49-F238E27FC236}">
                <a16:creationId xmlns:a16="http://schemas.microsoft.com/office/drawing/2014/main" id="{2ECB00C3-20C8-7745-AC89-A977295A8954}"/>
              </a:ext>
            </a:extLst>
          </p:cNvPr>
          <p:cNvSpPr/>
          <p:nvPr/>
        </p:nvSpPr>
        <p:spPr>
          <a:xfrm>
            <a:off x="6319092" y="2931281"/>
            <a:ext cx="1661921" cy="340163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355" name="직사각형 150">
            <a:extLst>
              <a:ext uri="{FF2B5EF4-FFF2-40B4-BE49-F238E27FC236}">
                <a16:creationId xmlns:a16="http://schemas.microsoft.com/office/drawing/2014/main" id="{80B91827-745D-CE46-8070-16A2CC583339}"/>
              </a:ext>
            </a:extLst>
          </p:cNvPr>
          <p:cNvSpPr/>
          <p:nvPr/>
        </p:nvSpPr>
        <p:spPr>
          <a:xfrm>
            <a:off x="6319092" y="2598886"/>
            <a:ext cx="1661921" cy="340163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Page (16 KiB)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357" name="TextBox 356">
            <a:extLst>
              <a:ext uri="{FF2B5EF4-FFF2-40B4-BE49-F238E27FC236}">
                <a16:creationId xmlns:a16="http://schemas.microsoft.com/office/drawing/2014/main" id="{3505EFDC-800E-9647-AAD6-E43C3F6FA2EC}"/>
              </a:ext>
            </a:extLst>
          </p:cNvPr>
          <p:cNvSpPr txBox="1"/>
          <p:nvPr/>
        </p:nvSpPr>
        <p:spPr>
          <a:xfrm>
            <a:off x="5885499" y="6024775"/>
            <a:ext cx="2529107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1600" dirty="0">
                <a:latin typeface="Avenir Next Medium" panose="020B0503020202020204" pitchFamily="34" charset="0"/>
              </a:rPr>
              <a:t>Triple-Level Cell (TLC)</a:t>
            </a:r>
          </a:p>
          <a:p>
            <a:pPr algn="ctr"/>
            <a:r>
              <a:rPr lang="en-US" altLang="ko-KR" sz="1600" dirty="0">
                <a:latin typeface="Avenir Next Medium" panose="020B0503020202020204" pitchFamily="34" charset="0"/>
              </a:rPr>
              <a:t>Block (127×3 pages)</a:t>
            </a:r>
            <a:endParaRPr lang="ko-KR" altLang="en-US" sz="1600" baseline="-25000" dirty="0">
              <a:latin typeface="Avenir Next Medium" panose="020B0503020202020204" pitchFamily="34" charset="0"/>
            </a:endParaRPr>
          </a:p>
        </p:txBody>
      </p:sp>
      <p:sp>
        <p:nvSpPr>
          <p:cNvPr id="364" name="직사각형 150">
            <a:extLst>
              <a:ext uri="{FF2B5EF4-FFF2-40B4-BE49-F238E27FC236}">
                <a16:creationId xmlns:a16="http://schemas.microsoft.com/office/drawing/2014/main" id="{BF71DC2B-AE5F-6241-959C-9C8C82D4EE5C}"/>
              </a:ext>
            </a:extLst>
          </p:cNvPr>
          <p:cNvSpPr/>
          <p:nvPr/>
        </p:nvSpPr>
        <p:spPr>
          <a:xfrm>
            <a:off x="5889795" y="3928467"/>
            <a:ext cx="429298" cy="340163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4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365" name="직사각형 150">
            <a:extLst>
              <a:ext uri="{FF2B5EF4-FFF2-40B4-BE49-F238E27FC236}">
                <a16:creationId xmlns:a16="http://schemas.microsoft.com/office/drawing/2014/main" id="{81482B76-7E4E-D647-A68B-03DB43ECE6BB}"/>
              </a:ext>
            </a:extLst>
          </p:cNvPr>
          <p:cNvSpPr/>
          <p:nvPr/>
        </p:nvSpPr>
        <p:spPr>
          <a:xfrm>
            <a:off x="5889795" y="3596071"/>
            <a:ext cx="429298" cy="340163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3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366" name="직사각형 150">
            <a:extLst>
              <a:ext uri="{FF2B5EF4-FFF2-40B4-BE49-F238E27FC236}">
                <a16:creationId xmlns:a16="http://schemas.microsoft.com/office/drawing/2014/main" id="{36DF8696-92E3-F840-8959-3EE70461C3E0}"/>
              </a:ext>
            </a:extLst>
          </p:cNvPr>
          <p:cNvSpPr/>
          <p:nvPr/>
        </p:nvSpPr>
        <p:spPr>
          <a:xfrm>
            <a:off x="5889795" y="3263676"/>
            <a:ext cx="429298" cy="340163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2</a:t>
            </a:r>
            <a:endParaRPr lang="ko-KR" altLang="en-US" sz="1600" kern="0" dirty="0">
              <a:solidFill>
                <a:srgbClr val="00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367" name="직사각형 150">
            <a:extLst>
              <a:ext uri="{FF2B5EF4-FFF2-40B4-BE49-F238E27FC236}">
                <a16:creationId xmlns:a16="http://schemas.microsoft.com/office/drawing/2014/main" id="{13C436B4-3DA7-7B44-B7C1-F684AB3B372C}"/>
              </a:ext>
            </a:extLst>
          </p:cNvPr>
          <p:cNvSpPr/>
          <p:nvPr/>
        </p:nvSpPr>
        <p:spPr>
          <a:xfrm>
            <a:off x="5889795" y="2931281"/>
            <a:ext cx="429298" cy="340163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1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368" name="직사각형 150">
            <a:extLst>
              <a:ext uri="{FF2B5EF4-FFF2-40B4-BE49-F238E27FC236}">
                <a16:creationId xmlns:a16="http://schemas.microsoft.com/office/drawing/2014/main" id="{C6320D1A-D48F-244C-8132-6BE2558A7448}"/>
              </a:ext>
            </a:extLst>
          </p:cNvPr>
          <p:cNvSpPr/>
          <p:nvPr/>
        </p:nvSpPr>
        <p:spPr>
          <a:xfrm>
            <a:off x="5889795" y="2598886"/>
            <a:ext cx="429298" cy="340163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0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87" name="직사각형 150">
            <a:extLst>
              <a:ext uri="{FF2B5EF4-FFF2-40B4-BE49-F238E27FC236}">
                <a16:creationId xmlns:a16="http://schemas.microsoft.com/office/drawing/2014/main" id="{D9281741-34DD-AA4E-A803-F79337AD1099}"/>
              </a:ext>
            </a:extLst>
          </p:cNvPr>
          <p:cNvSpPr/>
          <p:nvPr/>
        </p:nvSpPr>
        <p:spPr>
          <a:xfrm>
            <a:off x="6319092" y="5598423"/>
            <a:ext cx="1661921" cy="340163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91" name="직사각형 150">
            <a:extLst>
              <a:ext uri="{FF2B5EF4-FFF2-40B4-BE49-F238E27FC236}">
                <a16:creationId xmlns:a16="http://schemas.microsoft.com/office/drawing/2014/main" id="{63DDBE1C-73C0-7E4C-A382-459D39A603BB}"/>
              </a:ext>
            </a:extLst>
          </p:cNvPr>
          <p:cNvSpPr/>
          <p:nvPr/>
        </p:nvSpPr>
        <p:spPr>
          <a:xfrm>
            <a:off x="6319092" y="5266027"/>
            <a:ext cx="1661921" cy="340163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92" name="직사각형 150">
            <a:extLst>
              <a:ext uri="{FF2B5EF4-FFF2-40B4-BE49-F238E27FC236}">
                <a16:creationId xmlns:a16="http://schemas.microsoft.com/office/drawing/2014/main" id="{B0AB01D5-1B72-2147-9649-7B24B53C1F57}"/>
              </a:ext>
            </a:extLst>
          </p:cNvPr>
          <p:cNvSpPr/>
          <p:nvPr/>
        </p:nvSpPr>
        <p:spPr>
          <a:xfrm>
            <a:off x="6319092" y="4933632"/>
            <a:ext cx="1661921" cy="340163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vert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endParaRPr lang="ko-KR" altLang="en-US" sz="1400" kern="0" dirty="0">
              <a:solidFill>
                <a:srgbClr val="00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193" name="직사각형 150">
            <a:extLst>
              <a:ext uri="{FF2B5EF4-FFF2-40B4-BE49-F238E27FC236}">
                <a16:creationId xmlns:a16="http://schemas.microsoft.com/office/drawing/2014/main" id="{168D192F-4999-AA41-AC92-114D6BA4BBF1}"/>
              </a:ext>
            </a:extLst>
          </p:cNvPr>
          <p:cNvSpPr/>
          <p:nvPr/>
        </p:nvSpPr>
        <p:spPr>
          <a:xfrm>
            <a:off x="6319092" y="4601237"/>
            <a:ext cx="1661921" cy="340163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00" name="직사각형 150">
            <a:extLst>
              <a:ext uri="{FF2B5EF4-FFF2-40B4-BE49-F238E27FC236}">
                <a16:creationId xmlns:a16="http://schemas.microsoft.com/office/drawing/2014/main" id="{E9BD6C85-7CD6-7B48-82EE-18E1C4455B2D}"/>
              </a:ext>
            </a:extLst>
          </p:cNvPr>
          <p:cNvSpPr/>
          <p:nvPr/>
        </p:nvSpPr>
        <p:spPr>
          <a:xfrm>
            <a:off x="6319092" y="4268842"/>
            <a:ext cx="1661921" cy="340163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000000"/>
            </a:solidFill>
            <a:prstDash val="solid"/>
          </a:ln>
          <a:effectLst/>
        </p:spPr>
        <p:txBody>
          <a:bodyPr rot="0" spcFirstLastPara="0" vertOverflow="overflow" horzOverflow="overflow" vert="vert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01" name="직사각형 150">
            <a:extLst>
              <a:ext uri="{FF2B5EF4-FFF2-40B4-BE49-F238E27FC236}">
                <a16:creationId xmlns:a16="http://schemas.microsoft.com/office/drawing/2014/main" id="{65206C74-EA0E-5341-9E30-F659FDA7BCD9}"/>
              </a:ext>
            </a:extLst>
          </p:cNvPr>
          <p:cNvSpPr/>
          <p:nvPr/>
        </p:nvSpPr>
        <p:spPr>
          <a:xfrm>
            <a:off x="5889795" y="5598423"/>
            <a:ext cx="429298" cy="340163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381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02" name="직사각형 150">
            <a:extLst>
              <a:ext uri="{FF2B5EF4-FFF2-40B4-BE49-F238E27FC236}">
                <a16:creationId xmlns:a16="http://schemas.microsoft.com/office/drawing/2014/main" id="{AA929DD1-1F95-1B46-A879-672771463066}"/>
              </a:ext>
            </a:extLst>
          </p:cNvPr>
          <p:cNvSpPr/>
          <p:nvPr/>
        </p:nvSpPr>
        <p:spPr>
          <a:xfrm>
            <a:off x="5889795" y="5266027"/>
            <a:ext cx="429298" cy="340163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380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03" name="직사각형 150">
            <a:extLst>
              <a:ext uri="{FF2B5EF4-FFF2-40B4-BE49-F238E27FC236}">
                <a16:creationId xmlns:a16="http://schemas.microsoft.com/office/drawing/2014/main" id="{4B911261-0622-4D44-9C4C-13C1ABC575DE}"/>
              </a:ext>
            </a:extLst>
          </p:cNvPr>
          <p:cNvSpPr/>
          <p:nvPr/>
        </p:nvSpPr>
        <p:spPr>
          <a:xfrm>
            <a:off x="5889795" y="4933632"/>
            <a:ext cx="429298" cy="340163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379</a:t>
            </a:r>
            <a:endParaRPr lang="ko-KR" altLang="en-US" sz="1600" kern="0" dirty="0">
              <a:solidFill>
                <a:srgbClr val="00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04" name="직사각형 150">
            <a:extLst>
              <a:ext uri="{FF2B5EF4-FFF2-40B4-BE49-F238E27FC236}">
                <a16:creationId xmlns:a16="http://schemas.microsoft.com/office/drawing/2014/main" id="{28B53732-9DF4-2A46-AAC2-4C5197E51395}"/>
              </a:ext>
            </a:extLst>
          </p:cNvPr>
          <p:cNvSpPr/>
          <p:nvPr/>
        </p:nvSpPr>
        <p:spPr>
          <a:xfrm>
            <a:off x="5889795" y="4601237"/>
            <a:ext cx="429298" cy="340163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Medium" panose="020B0503020202020204" pitchFamily="34" charset="0"/>
                <a:cs typeface="Courier New" panose="02070309020205020404" pitchFamily="49" charset="0"/>
              </a:rPr>
              <a:t>378</a:t>
            </a:r>
            <a:endParaRPr kumimoji="0" lang="ko-KR" altLang="en-US" sz="160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venir Next Medium" panose="020B05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205" name="직사각형 150">
            <a:extLst>
              <a:ext uri="{FF2B5EF4-FFF2-40B4-BE49-F238E27FC236}">
                <a16:creationId xmlns:a16="http://schemas.microsoft.com/office/drawing/2014/main" id="{ABE1D5A2-4FFF-C743-9C63-8CFF5080A40B}"/>
              </a:ext>
            </a:extLst>
          </p:cNvPr>
          <p:cNvSpPr/>
          <p:nvPr/>
        </p:nvSpPr>
        <p:spPr>
          <a:xfrm>
            <a:off x="5889795" y="4268842"/>
            <a:ext cx="429298" cy="340163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vert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 defTabSz="914400">
              <a:defRPr/>
            </a:pPr>
            <a:r>
              <a:rPr lang="en-US" altLang="ko-KR" sz="1600" kern="0" dirty="0">
                <a:solidFill>
                  <a:srgbClr val="000000"/>
                </a:solidFill>
                <a:latin typeface="Avenir Next Medium" panose="020B0503020202020204" pitchFamily="34" charset="0"/>
              </a:rPr>
              <a:t>⋯</a:t>
            </a:r>
            <a:endParaRPr lang="ko-KR" altLang="en-US" sz="1600" kern="0" dirty="0">
              <a:solidFill>
                <a:srgbClr val="000000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63755359-DEF4-ED49-8A8A-372DED136EEF}"/>
              </a:ext>
            </a:extLst>
          </p:cNvPr>
          <p:cNvSpPr/>
          <p:nvPr/>
        </p:nvSpPr>
        <p:spPr bwMode="auto">
          <a:xfrm>
            <a:off x="5910119" y="2603316"/>
            <a:ext cx="2143818" cy="999241"/>
          </a:xfrm>
          <a:prstGeom prst="rect">
            <a:avLst/>
          </a:prstGeom>
          <a:noFill/>
          <a:ln w="25400" cap="flat" cmpd="sng" algn="ctr">
            <a:solidFill>
              <a:srgbClr val="C61065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A7934E7E-65D3-BD43-9E93-98630097D9A8}"/>
              </a:ext>
            </a:extLst>
          </p:cNvPr>
          <p:cNvSpPr txBox="1"/>
          <p:nvPr/>
        </p:nvSpPr>
        <p:spPr>
          <a:xfrm>
            <a:off x="4869602" y="2269004"/>
            <a:ext cx="424272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ko-KR" i="1" dirty="0">
                <a:solidFill>
                  <a:srgbClr val="C61065"/>
                </a:solidFill>
                <a:latin typeface="Avenir Next Medium" panose="020B0503020202020204" pitchFamily="34" charset="0"/>
              </a:rPr>
              <a:t>Share the same cells (WL)</a:t>
            </a:r>
            <a:endParaRPr lang="ko-KR" altLang="en-US" i="1" baseline="-25000" dirty="0">
              <a:solidFill>
                <a:srgbClr val="C61065"/>
              </a:solidFill>
              <a:latin typeface="Avenir Next Medium" panose="020B0503020202020204" pitchFamily="34" charset="0"/>
            </a:endParaRPr>
          </a:p>
        </p:txBody>
      </p:sp>
      <p:sp>
        <p:nvSpPr>
          <p:cNvPr id="209" name="TextBox 208">
            <a:extLst>
              <a:ext uri="{FF2B5EF4-FFF2-40B4-BE49-F238E27FC236}">
                <a16:creationId xmlns:a16="http://schemas.microsoft.com/office/drawing/2014/main" id="{E67D2E0A-839E-AF47-B064-C96333D860CF}"/>
              </a:ext>
            </a:extLst>
          </p:cNvPr>
          <p:cNvSpPr txBox="1"/>
          <p:nvPr/>
        </p:nvSpPr>
        <p:spPr>
          <a:xfrm>
            <a:off x="1871095" y="2266247"/>
            <a:ext cx="2256109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dirty="0">
                <a:latin typeface="Avenir Next Medium" panose="020B0503020202020204" pitchFamily="34" charset="0"/>
              </a:rPr>
              <a:t>(16,384× 8 + </a:t>
            </a:r>
            <a:r>
              <a:rPr lang="el-GR" dirty="0">
                <a:latin typeface="Cambria" panose="02040503050406030204" pitchFamily="18" charset="0"/>
              </a:rPr>
              <a:t>α</a:t>
            </a:r>
            <a:r>
              <a:rPr lang="en-US" altLang="ko-KR" dirty="0">
                <a:latin typeface="Avenir Next Medium" panose="020B0503020202020204" pitchFamily="34" charset="0"/>
              </a:rPr>
              <a:t>) cells</a:t>
            </a:r>
            <a:endParaRPr lang="ko-KR" altLang="en-US" dirty="0">
              <a:latin typeface="Avenir Next Medium" panose="020B0503020202020204" pitchFamily="34" charset="0"/>
            </a:endParaRP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3ADA0DCC-61ED-AC45-9EC6-80160F9B1EFB}"/>
              </a:ext>
            </a:extLst>
          </p:cNvPr>
          <p:cNvSpPr/>
          <p:nvPr/>
        </p:nvSpPr>
        <p:spPr bwMode="auto">
          <a:xfrm>
            <a:off x="280828" y="2521186"/>
            <a:ext cx="4706805" cy="428829"/>
          </a:xfrm>
          <a:prstGeom prst="rect">
            <a:avLst/>
          </a:prstGeom>
          <a:noFill/>
          <a:ln w="25400" cap="flat" cmpd="sng" algn="ctr">
            <a:solidFill>
              <a:srgbClr val="C61065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821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Jisung Park</a:t>
            </a: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Fall 2022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04 January 2023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4000" dirty="0"/>
              <a:t>Cutting-Edge Research in SSDs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9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Ed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just">
          <a:defRPr sz="400" b="1" dirty="0">
            <a:solidFill>
              <a:schemeClr val="bg2"/>
            </a:solidFill>
            <a:latin typeface="europa"/>
          </a:defRPr>
        </a:defPPr>
      </a:lstStyle>
    </a:sp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 w="19050">
          <a:solidFill>
            <a:schemeClr val="tx1"/>
          </a:solidFill>
        </a:ln>
      </a:spPr>
      <a:bodyPr lIns="0" tIns="0" rIns="0" bIns="0" rtlCol="0" anchor="ctr"/>
      <a:lstStyle>
        <a:defPPr algn="ctr">
          <a:defRPr dirty="0">
            <a:latin typeface="Avenir Next Medium" panose="020B0503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4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mbria" panose="020405030504060302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none" rtlCol="0" anchor="ctr">
        <a:spAutoFit/>
      </a:bodyPr>
      <a:lstStyle>
        <a:defPPr algn="ctr">
          <a:defRPr b="1" dirty="0">
            <a:latin typeface="Cambria" panose="02040503050406030204" pitchFamily="18" charset="0"/>
          </a:defRPr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666</Words>
  <Application>Microsoft Office PowerPoint</Application>
  <PresentationFormat>On-screen Show (4:3)</PresentationFormat>
  <Paragraphs>256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12</vt:i4>
      </vt:variant>
      <vt:variant>
        <vt:lpstr>Slide Titles</vt:lpstr>
      </vt:variant>
      <vt:variant>
        <vt:i4>9</vt:i4>
      </vt:variant>
    </vt:vector>
  </HeadingPairs>
  <TitlesOfParts>
    <vt:vector size="31" baseType="lpstr">
      <vt:lpstr>Arial</vt:lpstr>
      <vt:lpstr>Avenir Next</vt:lpstr>
      <vt:lpstr>Avenir Next Demi Bold</vt:lpstr>
      <vt:lpstr>Avenir Next Medium</vt:lpstr>
      <vt:lpstr>Calibri</vt:lpstr>
      <vt:lpstr>Cambria</vt:lpstr>
      <vt:lpstr>Garamond</vt:lpstr>
      <vt:lpstr>System Font Regular</vt:lpstr>
      <vt:lpstr>Tahoma</vt:lpstr>
      <vt:lpstr>Wingdings</vt:lpstr>
      <vt:lpstr>2_Edge</vt:lpstr>
      <vt:lpstr>3_Edge</vt:lpstr>
      <vt:lpstr>1_Metropolitan_bullet</vt:lpstr>
      <vt:lpstr>83_Edge</vt:lpstr>
      <vt:lpstr>10_Edge</vt:lpstr>
      <vt:lpstr>1_Edge</vt:lpstr>
      <vt:lpstr>4_Edge</vt:lpstr>
      <vt:lpstr>5_Edge</vt:lpstr>
      <vt:lpstr>7_Edge</vt:lpstr>
      <vt:lpstr>99_Edge</vt:lpstr>
      <vt:lpstr>9_Edge</vt:lpstr>
      <vt:lpstr>Office Theme</vt:lpstr>
      <vt:lpstr>P&amp;S Modern SSDs  Cutting-Edge Research in SSDs</vt:lpstr>
      <vt:lpstr>Outline</vt:lpstr>
      <vt:lpstr>NAND Flash-Based SSDs</vt:lpstr>
      <vt:lpstr>Flash Cell</vt:lpstr>
      <vt:lpstr>Flash Cell Characteristics</vt:lpstr>
      <vt:lpstr>Page and Block</vt:lpstr>
      <vt:lpstr>Page and Block</vt:lpstr>
      <vt:lpstr>Page and Block</vt:lpstr>
      <vt:lpstr>P&amp;S Modern SSDs  Cutting-Edge Research in SSDs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Rakesh Nadig</cp:lastModifiedBy>
  <cp:revision>1253</cp:revision>
  <dcterms:created xsi:type="dcterms:W3CDTF">2010-09-08T00:51:32Z</dcterms:created>
  <dcterms:modified xsi:type="dcterms:W3CDTF">2023-01-03T07:06:57Z</dcterms:modified>
</cp:coreProperties>
</file>